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sldIdLst>
    <p:sldId id="256" r:id="rId2"/>
    <p:sldId id="257" r:id="rId3"/>
    <p:sldId id="266" r:id="rId4"/>
    <p:sldId id="267" r:id="rId5"/>
    <p:sldId id="268" r:id="rId6"/>
    <p:sldId id="259" r:id="rId7"/>
    <p:sldId id="258" r:id="rId8"/>
    <p:sldId id="260" r:id="rId9"/>
    <p:sldId id="261" r:id="rId10"/>
    <p:sldId id="262" r:id="rId11"/>
    <p:sldId id="265" r:id="rId12"/>
    <p:sldId id="264" r:id="rId13"/>
    <p:sldId id="263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69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79"/>
  </p:normalViewPr>
  <p:slideViewPr>
    <p:cSldViewPr snapToGrid="0">
      <p:cViewPr>
        <p:scale>
          <a:sx n="145" d="100"/>
          <a:sy n="145" d="100"/>
        </p:scale>
        <p:origin x="-496" y="4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62997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92003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3843"/>
            <a:ext cx="1971675" cy="4358879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3843"/>
            <a:ext cx="5800725" cy="4358879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264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811297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7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7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124250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69218"/>
            <a:ext cx="3886200" cy="326350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376148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12925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443327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31435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027509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80573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8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36CB923-549F-A54D-AA16-1B90DD0BF311}" type="datetimeFigureOut">
              <a:rPr lang="de-DE" smtClean="0"/>
              <a:t>27.10.24</a:t>
            </a:fld>
            <a:endParaRPr lang="de-D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E793955-64D3-BF49-A660-368E2778030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9310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hteck 24">
            <a:extLst>
              <a:ext uri="{FF2B5EF4-FFF2-40B4-BE49-F238E27FC236}">
                <a16:creationId xmlns:a16="http://schemas.microsoft.com/office/drawing/2014/main" id="{B409F75A-C02B-063F-54BD-B6752BCE26A2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grpSp>
        <p:nvGrpSpPr>
          <p:cNvPr id="27" name="Gruppieren 26">
            <a:extLst>
              <a:ext uri="{FF2B5EF4-FFF2-40B4-BE49-F238E27FC236}">
                <a16:creationId xmlns:a16="http://schemas.microsoft.com/office/drawing/2014/main" id="{6BEE7CAD-2008-749F-D84B-C1C132D2DB96}"/>
              </a:ext>
            </a:extLst>
          </p:cNvPr>
          <p:cNvGrpSpPr/>
          <p:nvPr/>
        </p:nvGrpSpPr>
        <p:grpSpPr>
          <a:xfrm>
            <a:off x="2412889" y="139043"/>
            <a:ext cx="5311385" cy="4865413"/>
            <a:chOff x="2184289" y="-285750"/>
            <a:chExt cx="6066078" cy="5556738"/>
          </a:xfrm>
        </p:grpSpPr>
        <p:pic>
          <p:nvPicPr>
            <p:cNvPr id="5" name="Grafik 4">
              <a:extLst>
                <a:ext uri="{FF2B5EF4-FFF2-40B4-BE49-F238E27FC236}">
                  <a16:creationId xmlns:a16="http://schemas.microsoft.com/office/drawing/2014/main" id="{8A1BD89F-93B2-6A65-768E-F9D6619B55E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16200000">
              <a:off x="2180845" y="184040"/>
              <a:ext cx="4782310" cy="4775421"/>
            </a:xfrm>
            <a:prstGeom prst="rect">
              <a:avLst/>
            </a:prstGeom>
          </p:spPr>
        </p:pic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417BD58F-FE10-8849-F936-3B3DCBDEAEA4}"/>
                </a:ext>
              </a:extLst>
            </p:cNvPr>
            <p:cNvCxnSpPr>
              <a:cxnSpLocks/>
            </p:cNvCxnSpPr>
            <p:nvPr/>
          </p:nvCxnSpPr>
          <p:spPr>
            <a:xfrm>
              <a:off x="4572000" y="-285750"/>
              <a:ext cx="0" cy="5556738"/>
            </a:xfrm>
            <a:prstGeom prst="line">
              <a:avLst/>
            </a:prstGeom>
            <a:ln w="50800">
              <a:solidFill>
                <a:srgbClr val="FF0000"/>
              </a:solidFill>
              <a:prstDash val="dashDot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8CCBC6C1-723B-6E65-0C83-EB7B1079ACF2}"/>
                </a:ext>
              </a:extLst>
            </p:cNvPr>
            <p:cNvCxnSpPr>
              <a:cxnSpLocks/>
            </p:cNvCxnSpPr>
            <p:nvPr/>
          </p:nvCxnSpPr>
          <p:spPr>
            <a:xfrm>
              <a:off x="2184289" y="2326821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Gerade Verbindung 13">
              <a:extLst>
                <a:ext uri="{FF2B5EF4-FFF2-40B4-BE49-F238E27FC236}">
                  <a16:creationId xmlns:a16="http://schemas.microsoft.com/office/drawing/2014/main" id="{96746426-5F06-20F2-8146-2123CE7935FB}"/>
                </a:ext>
              </a:extLst>
            </p:cNvPr>
            <p:cNvCxnSpPr>
              <a:cxnSpLocks/>
            </p:cNvCxnSpPr>
            <p:nvPr/>
          </p:nvCxnSpPr>
          <p:spPr>
            <a:xfrm>
              <a:off x="4926563" y="2824453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rade Verbindung 14">
              <a:extLst>
                <a:ext uri="{FF2B5EF4-FFF2-40B4-BE49-F238E27FC236}">
                  <a16:creationId xmlns:a16="http://schemas.microsoft.com/office/drawing/2014/main" id="{2E612FCF-E2C0-C48A-FDFB-C7DCAF6EFD54}"/>
                </a:ext>
              </a:extLst>
            </p:cNvPr>
            <p:cNvCxnSpPr>
              <a:cxnSpLocks/>
            </p:cNvCxnSpPr>
            <p:nvPr/>
          </p:nvCxnSpPr>
          <p:spPr>
            <a:xfrm>
              <a:off x="4217437" y="2326821"/>
              <a:ext cx="709126" cy="497632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B48F64DD-1C1C-2268-5FE8-27267A2D7E38}"/>
                </a:ext>
              </a:extLst>
            </p:cNvPr>
            <p:cNvCxnSpPr>
              <a:cxnSpLocks/>
            </p:cNvCxnSpPr>
            <p:nvPr/>
          </p:nvCxnSpPr>
          <p:spPr>
            <a:xfrm>
              <a:off x="3555426" y="3340746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Gerade Verbindung 18">
              <a:extLst>
                <a:ext uri="{FF2B5EF4-FFF2-40B4-BE49-F238E27FC236}">
                  <a16:creationId xmlns:a16="http://schemas.microsoft.com/office/drawing/2014/main" id="{4127FCCE-D16D-3B34-E178-A7DBB4D97DC7}"/>
                </a:ext>
              </a:extLst>
            </p:cNvPr>
            <p:cNvCxnSpPr>
              <a:cxnSpLocks/>
            </p:cNvCxnSpPr>
            <p:nvPr/>
          </p:nvCxnSpPr>
          <p:spPr>
            <a:xfrm>
              <a:off x="3555426" y="1888281"/>
              <a:ext cx="2033148" cy="0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stealth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4295323E-D00A-CF97-C0B7-06498B1E45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285561" y="76402"/>
              <a:ext cx="960590" cy="379443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rade Verbindung 21">
              <a:extLst>
                <a:ext uri="{FF2B5EF4-FFF2-40B4-BE49-F238E27FC236}">
                  <a16:creationId xmlns:a16="http://schemas.microsoft.com/office/drawing/2014/main" id="{830AE42D-BB41-0402-AB70-D81E93244F6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858441" y="76402"/>
              <a:ext cx="2387711" cy="379443"/>
            </a:xfrm>
            <a:prstGeom prst="line">
              <a:avLst/>
            </a:prstGeom>
            <a:ln w="50800">
              <a:solidFill>
                <a:srgbClr val="FF0000"/>
              </a:solidFill>
              <a:prstDash val="solid"/>
              <a:headEnd type="stealth"/>
              <a:tailEnd type="non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7D5B8DBE-3782-B201-7AC9-556CC327F20C}"/>
                </a:ext>
              </a:extLst>
            </p:cNvPr>
            <p:cNvSpPr txBox="1"/>
            <p:nvPr/>
          </p:nvSpPr>
          <p:spPr>
            <a:xfrm>
              <a:off x="6275083" y="-103210"/>
              <a:ext cx="197528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balancing</a:t>
              </a:r>
              <a:r>
                <a:rPr lang="de-DE" dirty="0"/>
                <a:t> </a:t>
              </a:r>
              <a:r>
                <a:rPr lang="de-DE" dirty="0" err="1"/>
                <a:t>weights</a:t>
              </a:r>
              <a:endParaRPr lang="de-DE" dirty="0"/>
            </a:p>
          </p:txBody>
        </p:sp>
      </p:grpSp>
    </p:spTree>
    <p:extLst>
      <p:ext uri="{BB962C8B-B14F-4D97-AF65-F5344CB8AC3E}">
        <p14:creationId xmlns:p14="http://schemas.microsoft.com/office/powerpoint/2010/main" val="27435327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29CE48-BB7A-BFD0-1599-197D3A27FC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56087319-74FD-10D4-4229-EC7235C70175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B0D18C19-BACC-8418-0803-10FE29655408}"/>
              </a:ext>
            </a:extLst>
          </p:cNvPr>
          <p:cNvSpPr txBox="1"/>
          <p:nvPr/>
        </p:nvSpPr>
        <p:spPr>
          <a:xfrm>
            <a:off x="4572000" y="568931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D5D2717-D7D1-4DBB-1CC2-94CF2332F4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11" y="568931"/>
            <a:ext cx="4602989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22A5C94E-3A7F-7FA1-D5FA-4146230648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827" y="2670204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4599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08B934-ED01-0354-D4E9-721A3A8D27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E24E0996-8416-CBC5-E29C-ABFD9ABEE91C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9030933F-23ED-54ED-6C8A-FD6348E85AD2}"/>
              </a:ext>
            </a:extLst>
          </p:cNvPr>
          <p:cNvSpPr txBox="1"/>
          <p:nvPr/>
        </p:nvSpPr>
        <p:spPr>
          <a:xfrm>
            <a:off x="4572000" y="568931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DCD17CCD-A337-3FE3-2677-04E445616B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11" y="568931"/>
            <a:ext cx="4602989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CD4B597A-BCF0-5E05-6D4E-6785C3AB1B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827" y="2670204"/>
            <a:ext cx="3372525" cy="2084065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D2B769EE-69FC-890F-08B0-F1D409CAFE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2453" y="323634"/>
            <a:ext cx="4713136" cy="2658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98731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19CF35-F2B4-B3B6-AF4B-185D1E0C17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B17B5B3D-4B22-269C-20F3-46F8643D5B12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3A39FAAA-480C-213C-D2A4-3DFDF2203D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8367" y="568931"/>
            <a:ext cx="4602989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9F90192E-D03D-FD4F-D4E0-F5A5EEC6E6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2827" y="2670204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6757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2664A-0D9F-278D-D4A9-8ED28A9769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8A0B5039-3EB2-0FBD-ECB2-8AC8255DA5FC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6491FA0-1840-C60B-3EB1-1D41FB5FCB95}"/>
              </a:ext>
            </a:extLst>
          </p:cNvPr>
          <p:cNvSpPr txBox="1"/>
          <p:nvPr/>
        </p:nvSpPr>
        <p:spPr>
          <a:xfrm>
            <a:off x="4572000" y="473842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397A9F3-19BF-50C5-2D1B-AA8AE44BFA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288" y="549925"/>
            <a:ext cx="4562955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68777D27-9FE7-F873-727B-91343DD944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7357" y="2702009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730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Rechteck 626">
            <a:extLst>
              <a:ext uri="{FF2B5EF4-FFF2-40B4-BE49-F238E27FC236}">
                <a16:creationId xmlns:a16="http://schemas.microsoft.com/office/drawing/2014/main" id="{3AADB261-4074-E10E-A85E-65C783152C5D}"/>
              </a:ext>
            </a:extLst>
          </p:cNvPr>
          <p:cNvSpPr/>
          <p:nvPr/>
        </p:nvSpPr>
        <p:spPr>
          <a:xfrm>
            <a:off x="-6312" y="1551"/>
            <a:ext cx="9144000" cy="51762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630" name="Gruppieren 629">
            <a:extLst>
              <a:ext uri="{FF2B5EF4-FFF2-40B4-BE49-F238E27FC236}">
                <a16:creationId xmlns:a16="http://schemas.microsoft.com/office/drawing/2014/main" id="{810FDDB5-E60E-097A-606F-24EF99DF749B}"/>
              </a:ext>
            </a:extLst>
          </p:cNvPr>
          <p:cNvGrpSpPr/>
          <p:nvPr/>
        </p:nvGrpSpPr>
        <p:grpSpPr>
          <a:xfrm>
            <a:off x="1194673" y="263487"/>
            <a:ext cx="6754653" cy="4616526"/>
            <a:chOff x="596642" y="178538"/>
            <a:chExt cx="7476732" cy="5110037"/>
          </a:xfrm>
        </p:grpSpPr>
        <p:grpSp>
          <p:nvGrpSpPr>
            <p:cNvPr id="606" name="Gruppieren 605">
              <a:extLst>
                <a:ext uri="{FF2B5EF4-FFF2-40B4-BE49-F238E27FC236}">
                  <a16:creationId xmlns:a16="http://schemas.microsoft.com/office/drawing/2014/main" id="{A67422DD-604D-7EEB-D21F-3DEEA356738F}"/>
                </a:ext>
              </a:extLst>
            </p:cNvPr>
            <p:cNvGrpSpPr/>
            <p:nvPr/>
          </p:nvGrpSpPr>
          <p:grpSpPr>
            <a:xfrm>
              <a:off x="1772530" y="178538"/>
              <a:ext cx="4540348" cy="5110037"/>
              <a:chOff x="225083" y="-1399683"/>
              <a:chExt cx="6403817" cy="7114683"/>
            </a:xfrm>
          </p:grpSpPr>
          <p:cxnSp>
            <p:nvCxnSpPr>
              <p:cNvPr id="5" name="Gerade Verbindung 4">
                <a:extLst>
                  <a:ext uri="{FF2B5EF4-FFF2-40B4-BE49-F238E27FC236}">
                    <a16:creationId xmlns:a16="http://schemas.microsoft.com/office/drawing/2014/main" id="{406D3191-BE29-F8C1-91A9-0BDE672BC34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1621530"/>
                <a:ext cx="5224973" cy="5226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Gerade Verbindung 5">
                <a:extLst>
                  <a:ext uri="{FF2B5EF4-FFF2-40B4-BE49-F238E27FC236}">
                    <a16:creationId xmlns:a16="http://schemas.microsoft.com/office/drawing/2014/main" id="{3C173F88-B6F5-D8A4-BD61-9CA5BB7D09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03927" y="2166756"/>
                <a:ext cx="5224973" cy="1852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Gerade Verbindung 6">
                <a:extLst>
                  <a:ext uri="{FF2B5EF4-FFF2-40B4-BE49-F238E27FC236}">
                    <a16:creationId xmlns:a16="http://schemas.microsoft.com/office/drawing/2014/main" id="{354E13F7-6DE8-813C-9C33-2681FEE85E2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403927" y="2706756"/>
                <a:ext cx="5224973" cy="17634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Gerade Verbindung 7">
                <a:extLst>
                  <a:ext uri="{FF2B5EF4-FFF2-40B4-BE49-F238E27FC236}">
                    <a16:creationId xmlns:a16="http://schemas.microsoft.com/office/drawing/2014/main" id="{D915981F-E930-7DBE-835E-10B7E7D657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486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Gerade Verbindung 8">
                <a:extLst>
                  <a:ext uri="{FF2B5EF4-FFF2-40B4-BE49-F238E27FC236}">
                    <a16:creationId xmlns:a16="http://schemas.microsoft.com/office/drawing/2014/main" id="{C8C6356F-70A7-6C27-ECF7-930B3D00D7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3248392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" name="Gerade Verbindung 9">
                <a:extLst>
                  <a:ext uri="{FF2B5EF4-FFF2-40B4-BE49-F238E27FC236}">
                    <a16:creationId xmlns:a16="http://schemas.microsoft.com/office/drawing/2014/main" id="{D837D6B5-AD31-A29D-E765-007A31335FA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378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Gerade Verbindung 10">
                <a:extLst>
                  <a:ext uri="{FF2B5EF4-FFF2-40B4-BE49-F238E27FC236}">
                    <a16:creationId xmlns:a16="http://schemas.microsoft.com/office/drawing/2014/main" id="{814A578D-52B5-AAEF-89F6-675F7A246D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432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Gerade Verbindung 11">
                <a:extLst>
                  <a:ext uri="{FF2B5EF4-FFF2-40B4-BE49-F238E27FC236}">
                    <a16:creationId xmlns:a16="http://schemas.microsoft.com/office/drawing/2014/main" id="{0C8FE53F-1A5E-A35B-8FDF-15D070D883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403927" y="5406756"/>
                <a:ext cx="5224973" cy="0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Gerade Verbindung 14">
                <a:extLst>
                  <a:ext uri="{FF2B5EF4-FFF2-40B4-BE49-F238E27FC236}">
                    <a16:creationId xmlns:a16="http://schemas.microsoft.com/office/drawing/2014/main" id="{C74B237D-5DDF-90ED-0F38-97CE1FDD1E9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2524397" y="980389"/>
                <a:ext cx="2358" cy="4578767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Gerade Verbindung 15">
                <a:extLst>
                  <a:ext uri="{FF2B5EF4-FFF2-40B4-BE49-F238E27FC236}">
                    <a16:creationId xmlns:a16="http://schemas.microsoft.com/office/drawing/2014/main" id="{0587A3DA-ABFB-4A08-CBBE-CC1C7B72D6E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066755" y="1035788"/>
                <a:ext cx="0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Gerade Verbindung 16">
                <a:extLst>
                  <a:ext uri="{FF2B5EF4-FFF2-40B4-BE49-F238E27FC236}">
                    <a16:creationId xmlns:a16="http://schemas.microsoft.com/office/drawing/2014/main" id="{59F4E5FC-7747-9091-4A01-C766DC46200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606755" y="1035788"/>
                <a:ext cx="0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Gerade Verbindung 17">
                <a:extLst>
                  <a:ext uri="{FF2B5EF4-FFF2-40B4-BE49-F238E27FC236}">
                    <a16:creationId xmlns:a16="http://schemas.microsoft.com/office/drawing/2014/main" id="{7DA1951C-1B75-2407-D4C6-C30490AFD79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146755" y="1035788"/>
                <a:ext cx="13859" cy="452282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Gerade Verbindung 18">
                <a:extLst>
                  <a:ext uri="{FF2B5EF4-FFF2-40B4-BE49-F238E27FC236}">
                    <a16:creationId xmlns:a16="http://schemas.microsoft.com/office/drawing/2014/main" id="{59F135DB-E9E2-9861-74D8-0FE791F2DDC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686755" y="1001829"/>
                <a:ext cx="0" cy="455678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Gerade Verbindung 19">
                <a:extLst>
                  <a:ext uri="{FF2B5EF4-FFF2-40B4-BE49-F238E27FC236}">
                    <a16:creationId xmlns:a16="http://schemas.microsoft.com/office/drawing/2014/main" id="{00995B23-B163-9288-2B56-5045590F126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5222614" y="1001829"/>
                <a:ext cx="4141" cy="455678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Gerade Verbindung 20">
                <a:extLst>
                  <a:ext uri="{FF2B5EF4-FFF2-40B4-BE49-F238E27FC236}">
                    <a16:creationId xmlns:a16="http://schemas.microsoft.com/office/drawing/2014/main" id="{3F477747-D8D3-436F-FC7E-6E74BB7D38E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5766755" y="1315799"/>
                <a:ext cx="0" cy="4242812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94" name="Gruppieren 93">
                <a:extLst>
                  <a:ext uri="{FF2B5EF4-FFF2-40B4-BE49-F238E27FC236}">
                    <a16:creationId xmlns:a16="http://schemas.microsoft.com/office/drawing/2014/main" id="{DDF6AB64-247A-FFCE-7E5D-EB80F03095DE}"/>
                  </a:ext>
                </a:extLst>
              </p:cNvPr>
              <p:cNvGrpSpPr/>
              <p:nvPr/>
            </p:nvGrpSpPr>
            <p:grpSpPr>
              <a:xfrm>
                <a:off x="2496583" y="1158756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36" name="Gruppieren 35">
                  <a:extLst>
                    <a:ext uri="{FF2B5EF4-FFF2-40B4-BE49-F238E27FC236}">
                      <a16:creationId xmlns:a16="http://schemas.microsoft.com/office/drawing/2014/main" id="{E3D24ED3-EC03-1F9C-B637-6CE22121463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3" name="Gerade Verbindung 22">
                    <a:extLst>
                      <a:ext uri="{FF2B5EF4-FFF2-40B4-BE49-F238E27FC236}">
                        <a16:creationId xmlns:a16="http://schemas.microsoft.com/office/drawing/2014/main" id="{AD18C400-A4BB-8495-F82D-72E468A0E5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" name="Dreieck 25">
                    <a:extLst>
                      <a:ext uri="{FF2B5EF4-FFF2-40B4-BE49-F238E27FC236}">
                        <a16:creationId xmlns:a16="http://schemas.microsoft.com/office/drawing/2014/main" id="{1FE99820-3039-4DB2-8E67-37660A55B61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" name="Gerade Verbindung 26">
                    <a:extLst>
                      <a:ext uri="{FF2B5EF4-FFF2-40B4-BE49-F238E27FC236}">
                        <a16:creationId xmlns:a16="http://schemas.microsoft.com/office/drawing/2014/main" id="{B721CCD8-DCAF-FBB0-B4EB-0AC9414C082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" name="Gerade Verbindung mit Pfeil 31">
                    <a:extLst>
                      <a:ext uri="{FF2B5EF4-FFF2-40B4-BE49-F238E27FC236}">
                        <a16:creationId xmlns:a16="http://schemas.microsoft.com/office/drawing/2014/main" id="{9A5D3A99-2B8A-1E21-4BED-AC07E0F3FAC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" name="Gerade Verbindung mit Pfeil 32">
                    <a:extLst>
                      <a:ext uri="{FF2B5EF4-FFF2-40B4-BE49-F238E27FC236}">
                        <a16:creationId xmlns:a16="http://schemas.microsoft.com/office/drawing/2014/main" id="{4F991823-F685-275A-3E60-89992EE09E8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" name="Oval 33">
                    <a:extLst>
                      <a:ext uri="{FF2B5EF4-FFF2-40B4-BE49-F238E27FC236}">
                        <a16:creationId xmlns:a16="http://schemas.microsoft.com/office/drawing/2014/main" id="{F7932838-ADBF-B769-501B-16AD4FE04E5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5" name="Oval 34">
                    <a:extLst>
                      <a:ext uri="{FF2B5EF4-FFF2-40B4-BE49-F238E27FC236}">
                        <a16:creationId xmlns:a16="http://schemas.microsoft.com/office/drawing/2014/main" id="{9203DE48-B6D9-48E3-24D9-A14D7BEC9BF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7" name="Gruppieren 36">
                  <a:extLst>
                    <a:ext uri="{FF2B5EF4-FFF2-40B4-BE49-F238E27FC236}">
                      <a16:creationId xmlns:a16="http://schemas.microsoft.com/office/drawing/2014/main" id="{99980EF2-9119-0BF5-19D0-B03F4334B1EF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8" name="Gerade Verbindung 37">
                    <a:extLst>
                      <a:ext uri="{FF2B5EF4-FFF2-40B4-BE49-F238E27FC236}">
                        <a16:creationId xmlns:a16="http://schemas.microsoft.com/office/drawing/2014/main" id="{672B8440-BDB4-F37E-36A2-6B20041B4F4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" name="Dreieck 38">
                    <a:extLst>
                      <a:ext uri="{FF2B5EF4-FFF2-40B4-BE49-F238E27FC236}">
                        <a16:creationId xmlns:a16="http://schemas.microsoft.com/office/drawing/2014/main" id="{D2CEDB17-ABB8-AE28-B214-384D2C22EF8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" name="Gerade Verbindung 39">
                    <a:extLst>
                      <a:ext uri="{FF2B5EF4-FFF2-40B4-BE49-F238E27FC236}">
                        <a16:creationId xmlns:a16="http://schemas.microsoft.com/office/drawing/2014/main" id="{82A3C035-6D48-003F-74F9-F193C845090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" name="Gerade Verbindung mit Pfeil 40">
                    <a:extLst>
                      <a:ext uri="{FF2B5EF4-FFF2-40B4-BE49-F238E27FC236}">
                        <a16:creationId xmlns:a16="http://schemas.microsoft.com/office/drawing/2014/main" id="{2D3C5EE7-2155-C213-83DC-0DC42E72C8D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" name="Gerade Verbindung mit Pfeil 41">
                    <a:extLst>
                      <a:ext uri="{FF2B5EF4-FFF2-40B4-BE49-F238E27FC236}">
                        <a16:creationId xmlns:a16="http://schemas.microsoft.com/office/drawing/2014/main" id="{253B6DCC-142C-9796-1C33-B590BB71318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" name="Oval 42">
                    <a:extLst>
                      <a:ext uri="{FF2B5EF4-FFF2-40B4-BE49-F238E27FC236}">
                        <a16:creationId xmlns:a16="http://schemas.microsoft.com/office/drawing/2014/main" id="{BA03AB60-B8D9-E751-95B1-25E1A77C2D6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" name="Oval 43">
                    <a:extLst>
                      <a:ext uri="{FF2B5EF4-FFF2-40B4-BE49-F238E27FC236}">
                        <a16:creationId xmlns:a16="http://schemas.microsoft.com/office/drawing/2014/main" id="{0ABF8FB5-DDC2-45FB-5959-28E67C93DDC8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5" name="Gruppieren 44">
                  <a:extLst>
                    <a:ext uri="{FF2B5EF4-FFF2-40B4-BE49-F238E27FC236}">
                      <a16:creationId xmlns:a16="http://schemas.microsoft.com/office/drawing/2014/main" id="{878185D0-5B30-C1D1-71AF-8006533EAB77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6" name="Gerade Verbindung 45">
                    <a:extLst>
                      <a:ext uri="{FF2B5EF4-FFF2-40B4-BE49-F238E27FC236}">
                        <a16:creationId xmlns:a16="http://schemas.microsoft.com/office/drawing/2014/main" id="{EF647607-0EC0-3B8F-4DC8-1859464C3A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" name="Dreieck 46">
                    <a:extLst>
                      <a:ext uri="{FF2B5EF4-FFF2-40B4-BE49-F238E27FC236}">
                        <a16:creationId xmlns:a16="http://schemas.microsoft.com/office/drawing/2014/main" id="{50A0F690-9C55-71A2-7D4E-12357C1D5C5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8" name="Gerade Verbindung 47">
                    <a:extLst>
                      <a:ext uri="{FF2B5EF4-FFF2-40B4-BE49-F238E27FC236}">
                        <a16:creationId xmlns:a16="http://schemas.microsoft.com/office/drawing/2014/main" id="{C0363D3A-A75F-0BBA-2C83-5CA9CF4E41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" name="Gerade Verbindung mit Pfeil 48">
                    <a:extLst>
                      <a:ext uri="{FF2B5EF4-FFF2-40B4-BE49-F238E27FC236}">
                        <a16:creationId xmlns:a16="http://schemas.microsoft.com/office/drawing/2014/main" id="{DA8AF210-66B3-EBD3-F10A-9598B0AC515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" name="Gerade Verbindung mit Pfeil 49">
                    <a:extLst>
                      <a:ext uri="{FF2B5EF4-FFF2-40B4-BE49-F238E27FC236}">
                        <a16:creationId xmlns:a16="http://schemas.microsoft.com/office/drawing/2014/main" id="{7243D6C3-F990-22DB-174B-91F5BCC01A1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1" name="Oval 50">
                    <a:extLst>
                      <a:ext uri="{FF2B5EF4-FFF2-40B4-BE49-F238E27FC236}">
                        <a16:creationId xmlns:a16="http://schemas.microsoft.com/office/drawing/2014/main" id="{068F671F-4B8B-0E0D-EA9E-991D4342B14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AB184B44-E367-8043-95A1-57612DED70F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53" name="Gruppieren 52">
                  <a:extLst>
                    <a:ext uri="{FF2B5EF4-FFF2-40B4-BE49-F238E27FC236}">
                      <a16:creationId xmlns:a16="http://schemas.microsoft.com/office/drawing/2014/main" id="{0437414C-9CA8-74A3-07C6-F133A0A0E5CA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54" name="Gerade Verbindung 53">
                    <a:extLst>
                      <a:ext uri="{FF2B5EF4-FFF2-40B4-BE49-F238E27FC236}">
                        <a16:creationId xmlns:a16="http://schemas.microsoft.com/office/drawing/2014/main" id="{A62474AD-F459-4FF9-D63B-C376C76B9D4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5" name="Dreieck 54">
                    <a:extLst>
                      <a:ext uri="{FF2B5EF4-FFF2-40B4-BE49-F238E27FC236}">
                        <a16:creationId xmlns:a16="http://schemas.microsoft.com/office/drawing/2014/main" id="{4C69F163-C6D7-3C29-BC33-66DCC480F6C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56" name="Gerade Verbindung 55">
                    <a:extLst>
                      <a:ext uri="{FF2B5EF4-FFF2-40B4-BE49-F238E27FC236}">
                        <a16:creationId xmlns:a16="http://schemas.microsoft.com/office/drawing/2014/main" id="{97DB9790-B406-FA63-93C0-14F8DC3147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7" name="Gerade Verbindung mit Pfeil 56">
                    <a:extLst>
                      <a:ext uri="{FF2B5EF4-FFF2-40B4-BE49-F238E27FC236}">
                        <a16:creationId xmlns:a16="http://schemas.microsoft.com/office/drawing/2014/main" id="{6A9F9D8D-4414-6E2C-EB9C-8E1E845D004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8" name="Gerade Verbindung mit Pfeil 57">
                    <a:extLst>
                      <a:ext uri="{FF2B5EF4-FFF2-40B4-BE49-F238E27FC236}">
                        <a16:creationId xmlns:a16="http://schemas.microsoft.com/office/drawing/2014/main" id="{5152C299-E7CB-62BD-6C36-34EEEDF3DA4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9" name="Oval 58">
                    <a:extLst>
                      <a:ext uri="{FF2B5EF4-FFF2-40B4-BE49-F238E27FC236}">
                        <a16:creationId xmlns:a16="http://schemas.microsoft.com/office/drawing/2014/main" id="{6E6F8988-607D-278D-39D1-ED580ADFA8B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60" name="Oval 59">
                    <a:extLst>
                      <a:ext uri="{FF2B5EF4-FFF2-40B4-BE49-F238E27FC236}">
                        <a16:creationId xmlns:a16="http://schemas.microsoft.com/office/drawing/2014/main" id="{3089A635-B149-BA99-4B96-7E602DEEA384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61" name="Gruppieren 60">
                  <a:extLst>
                    <a:ext uri="{FF2B5EF4-FFF2-40B4-BE49-F238E27FC236}">
                      <a16:creationId xmlns:a16="http://schemas.microsoft.com/office/drawing/2014/main" id="{6367CF6B-ABC8-79EA-648B-951514CABB02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62" name="Gerade Verbindung 61">
                    <a:extLst>
                      <a:ext uri="{FF2B5EF4-FFF2-40B4-BE49-F238E27FC236}">
                        <a16:creationId xmlns:a16="http://schemas.microsoft.com/office/drawing/2014/main" id="{7F63AA0E-C9B4-2072-BE75-5180021020A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3" name="Dreieck 62">
                    <a:extLst>
                      <a:ext uri="{FF2B5EF4-FFF2-40B4-BE49-F238E27FC236}">
                        <a16:creationId xmlns:a16="http://schemas.microsoft.com/office/drawing/2014/main" id="{118F8148-00DC-1E99-EF22-63D6EED9B938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64" name="Gerade Verbindung 63">
                    <a:extLst>
                      <a:ext uri="{FF2B5EF4-FFF2-40B4-BE49-F238E27FC236}">
                        <a16:creationId xmlns:a16="http://schemas.microsoft.com/office/drawing/2014/main" id="{6FC80F86-1D10-815D-1CF7-3A0ED7E856E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5" name="Gerade Verbindung mit Pfeil 64">
                    <a:extLst>
                      <a:ext uri="{FF2B5EF4-FFF2-40B4-BE49-F238E27FC236}">
                        <a16:creationId xmlns:a16="http://schemas.microsoft.com/office/drawing/2014/main" id="{208BE75A-D3B5-F2D0-0D81-641CFBD595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66" name="Gerade Verbindung mit Pfeil 65">
                    <a:extLst>
                      <a:ext uri="{FF2B5EF4-FFF2-40B4-BE49-F238E27FC236}">
                        <a16:creationId xmlns:a16="http://schemas.microsoft.com/office/drawing/2014/main" id="{B85D5411-23D0-832E-A762-6C642528F49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FFB2BA10-2310-6841-D002-0C8A9437DAC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68" name="Oval 67">
                    <a:extLst>
                      <a:ext uri="{FF2B5EF4-FFF2-40B4-BE49-F238E27FC236}">
                        <a16:creationId xmlns:a16="http://schemas.microsoft.com/office/drawing/2014/main" id="{F7B7F760-C5CF-62A7-26E4-3B2EB1D56D7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69" name="Gruppieren 68">
                  <a:extLst>
                    <a:ext uri="{FF2B5EF4-FFF2-40B4-BE49-F238E27FC236}">
                      <a16:creationId xmlns:a16="http://schemas.microsoft.com/office/drawing/2014/main" id="{9A3BC86B-DCE6-EA01-FA80-E902B0B84FA1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70" name="Gerade Verbindung 69">
                    <a:extLst>
                      <a:ext uri="{FF2B5EF4-FFF2-40B4-BE49-F238E27FC236}">
                        <a16:creationId xmlns:a16="http://schemas.microsoft.com/office/drawing/2014/main" id="{05CF39E8-31B2-A8EA-C221-B3878E85141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1" name="Dreieck 70">
                    <a:extLst>
                      <a:ext uri="{FF2B5EF4-FFF2-40B4-BE49-F238E27FC236}">
                        <a16:creationId xmlns:a16="http://schemas.microsoft.com/office/drawing/2014/main" id="{5F056777-098A-5B05-EF72-EE0A860C7691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72" name="Gerade Verbindung 71">
                    <a:extLst>
                      <a:ext uri="{FF2B5EF4-FFF2-40B4-BE49-F238E27FC236}">
                        <a16:creationId xmlns:a16="http://schemas.microsoft.com/office/drawing/2014/main" id="{A53C57D3-F422-F688-CD6B-AAB239A9CB4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3" name="Gerade Verbindung mit Pfeil 72">
                    <a:extLst>
                      <a:ext uri="{FF2B5EF4-FFF2-40B4-BE49-F238E27FC236}">
                        <a16:creationId xmlns:a16="http://schemas.microsoft.com/office/drawing/2014/main" id="{F01D71D3-48D8-A369-11CA-D4650C9FA75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74" name="Gerade Verbindung mit Pfeil 73">
                    <a:extLst>
                      <a:ext uri="{FF2B5EF4-FFF2-40B4-BE49-F238E27FC236}">
                        <a16:creationId xmlns:a16="http://schemas.microsoft.com/office/drawing/2014/main" id="{D49C53FB-0820-31A5-4221-2EF4D35FCBC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5" name="Oval 74">
                    <a:extLst>
                      <a:ext uri="{FF2B5EF4-FFF2-40B4-BE49-F238E27FC236}">
                        <a16:creationId xmlns:a16="http://schemas.microsoft.com/office/drawing/2014/main" id="{129564E1-D7D1-8CA3-BC7D-C6794C117A3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76" name="Oval 75">
                    <a:extLst>
                      <a:ext uri="{FF2B5EF4-FFF2-40B4-BE49-F238E27FC236}">
                        <a16:creationId xmlns:a16="http://schemas.microsoft.com/office/drawing/2014/main" id="{3D9B86B8-0A57-A76E-0E41-0D6964CB71D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77" name="Gruppieren 76">
                  <a:extLst>
                    <a:ext uri="{FF2B5EF4-FFF2-40B4-BE49-F238E27FC236}">
                      <a16:creationId xmlns:a16="http://schemas.microsoft.com/office/drawing/2014/main" id="{DE3145D0-4CC0-41D7-BD7E-DD582DA06CA5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78" name="Gerade Verbindung 77">
                    <a:extLst>
                      <a:ext uri="{FF2B5EF4-FFF2-40B4-BE49-F238E27FC236}">
                        <a16:creationId xmlns:a16="http://schemas.microsoft.com/office/drawing/2014/main" id="{7706712E-07E8-1F7B-1D4B-D4F1400D8B3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79" name="Dreieck 78">
                    <a:extLst>
                      <a:ext uri="{FF2B5EF4-FFF2-40B4-BE49-F238E27FC236}">
                        <a16:creationId xmlns:a16="http://schemas.microsoft.com/office/drawing/2014/main" id="{71C90BB1-42D8-4449-D3AA-0DB8410FBCA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80" name="Gerade Verbindung 79">
                    <a:extLst>
                      <a:ext uri="{FF2B5EF4-FFF2-40B4-BE49-F238E27FC236}">
                        <a16:creationId xmlns:a16="http://schemas.microsoft.com/office/drawing/2014/main" id="{19750138-7FF9-0623-633B-174B07AFF4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1" name="Gerade Verbindung mit Pfeil 80">
                    <a:extLst>
                      <a:ext uri="{FF2B5EF4-FFF2-40B4-BE49-F238E27FC236}">
                        <a16:creationId xmlns:a16="http://schemas.microsoft.com/office/drawing/2014/main" id="{B157D746-F570-3AF4-2ECA-58E4BF436BD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2" name="Gerade Verbindung mit Pfeil 81">
                    <a:extLst>
                      <a:ext uri="{FF2B5EF4-FFF2-40B4-BE49-F238E27FC236}">
                        <a16:creationId xmlns:a16="http://schemas.microsoft.com/office/drawing/2014/main" id="{DCADFBAF-88E7-A968-5D3E-D3A26CF77FA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3" name="Oval 82">
                    <a:extLst>
                      <a:ext uri="{FF2B5EF4-FFF2-40B4-BE49-F238E27FC236}">
                        <a16:creationId xmlns:a16="http://schemas.microsoft.com/office/drawing/2014/main" id="{C5C47B39-95D0-8A33-CEA2-05F1A68B8F6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84" name="Oval 83">
                    <a:extLst>
                      <a:ext uri="{FF2B5EF4-FFF2-40B4-BE49-F238E27FC236}">
                        <a16:creationId xmlns:a16="http://schemas.microsoft.com/office/drawing/2014/main" id="{5D9BAC4D-BDCC-F03A-19CC-B85E64F8D7E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85" name="Gruppieren 84">
                  <a:extLst>
                    <a:ext uri="{FF2B5EF4-FFF2-40B4-BE49-F238E27FC236}">
                      <a16:creationId xmlns:a16="http://schemas.microsoft.com/office/drawing/2014/main" id="{AE11FF1D-C9A4-2FB6-8371-D97E9CEB04D0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86" name="Gerade Verbindung 85">
                    <a:extLst>
                      <a:ext uri="{FF2B5EF4-FFF2-40B4-BE49-F238E27FC236}">
                        <a16:creationId xmlns:a16="http://schemas.microsoft.com/office/drawing/2014/main" id="{631728E4-AC3A-0BE9-6618-4D471336AA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87" name="Dreieck 86">
                    <a:extLst>
                      <a:ext uri="{FF2B5EF4-FFF2-40B4-BE49-F238E27FC236}">
                        <a16:creationId xmlns:a16="http://schemas.microsoft.com/office/drawing/2014/main" id="{51498FD4-E0F4-D1D8-EDF2-BCC4CD770F9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88" name="Gerade Verbindung 87">
                    <a:extLst>
                      <a:ext uri="{FF2B5EF4-FFF2-40B4-BE49-F238E27FC236}">
                        <a16:creationId xmlns:a16="http://schemas.microsoft.com/office/drawing/2014/main" id="{479335E3-80F0-F578-4215-366F134B52B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89" name="Gerade Verbindung mit Pfeil 88">
                    <a:extLst>
                      <a:ext uri="{FF2B5EF4-FFF2-40B4-BE49-F238E27FC236}">
                        <a16:creationId xmlns:a16="http://schemas.microsoft.com/office/drawing/2014/main" id="{E31BE42D-8832-39B2-F0C4-AAB4CC260C2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90" name="Gerade Verbindung mit Pfeil 89">
                    <a:extLst>
                      <a:ext uri="{FF2B5EF4-FFF2-40B4-BE49-F238E27FC236}">
                        <a16:creationId xmlns:a16="http://schemas.microsoft.com/office/drawing/2014/main" id="{D5E8B901-0AAD-2DA4-9DC3-53BBF34A505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91" name="Oval 90">
                    <a:extLst>
                      <a:ext uri="{FF2B5EF4-FFF2-40B4-BE49-F238E27FC236}">
                        <a16:creationId xmlns:a16="http://schemas.microsoft.com/office/drawing/2014/main" id="{02178B25-B240-827B-DB7D-4D85A87DAE7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92" name="Oval 91">
                    <a:extLst>
                      <a:ext uri="{FF2B5EF4-FFF2-40B4-BE49-F238E27FC236}">
                        <a16:creationId xmlns:a16="http://schemas.microsoft.com/office/drawing/2014/main" id="{7B610287-E72B-40DA-DD0F-7F6D08FA2D9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95" name="Gruppieren 94">
                <a:extLst>
                  <a:ext uri="{FF2B5EF4-FFF2-40B4-BE49-F238E27FC236}">
                    <a16:creationId xmlns:a16="http://schemas.microsoft.com/office/drawing/2014/main" id="{293AEBB9-7DDA-7317-7DCE-D9AE62CD7B65}"/>
                  </a:ext>
                </a:extLst>
              </p:cNvPr>
              <p:cNvGrpSpPr/>
              <p:nvPr/>
            </p:nvGrpSpPr>
            <p:grpSpPr>
              <a:xfrm>
                <a:off x="3034800" y="1160324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96" name="Gruppieren 95">
                  <a:extLst>
                    <a:ext uri="{FF2B5EF4-FFF2-40B4-BE49-F238E27FC236}">
                      <a16:creationId xmlns:a16="http://schemas.microsoft.com/office/drawing/2014/main" id="{477B89CA-F218-CEF4-4C84-DFBF1AAFCAA3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53" name="Gerade Verbindung 152">
                    <a:extLst>
                      <a:ext uri="{FF2B5EF4-FFF2-40B4-BE49-F238E27FC236}">
                        <a16:creationId xmlns:a16="http://schemas.microsoft.com/office/drawing/2014/main" id="{85D5BD4B-7FAC-A8B1-7FEA-EE0EE6E9A6B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4" name="Dreieck 153">
                    <a:extLst>
                      <a:ext uri="{FF2B5EF4-FFF2-40B4-BE49-F238E27FC236}">
                        <a16:creationId xmlns:a16="http://schemas.microsoft.com/office/drawing/2014/main" id="{CE80B50F-AAE0-9F33-3607-5036D39BBD4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55" name="Gerade Verbindung 154">
                    <a:extLst>
                      <a:ext uri="{FF2B5EF4-FFF2-40B4-BE49-F238E27FC236}">
                        <a16:creationId xmlns:a16="http://schemas.microsoft.com/office/drawing/2014/main" id="{228CB13C-2D60-2FF4-9060-909702C4F9A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6" name="Gerade Verbindung mit Pfeil 155">
                    <a:extLst>
                      <a:ext uri="{FF2B5EF4-FFF2-40B4-BE49-F238E27FC236}">
                        <a16:creationId xmlns:a16="http://schemas.microsoft.com/office/drawing/2014/main" id="{34AA31A9-3220-FC44-84F9-3BE5A6E577B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7" name="Gerade Verbindung mit Pfeil 156">
                    <a:extLst>
                      <a:ext uri="{FF2B5EF4-FFF2-40B4-BE49-F238E27FC236}">
                        <a16:creationId xmlns:a16="http://schemas.microsoft.com/office/drawing/2014/main" id="{C2FF7DD0-5CBF-FCE7-A073-E6510DB7DD2D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8" name="Oval 157">
                    <a:extLst>
                      <a:ext uri="{FF2B5EF4-FFF2-40B4-BE49-F238E27FC236}">
                        <a16:creationId xmlns:a16="http://schemas.microsoft.com/office/drawing/2014/main" id="{F726349A-B10F-E362-B7F8-0B936F2F28E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59" name="Oval 158">
                    <a:extLst>
                      <a:ext uri="{FF2B5EF4-FFF2-40B4-BE49-F238E27FC236}">
                        <a16:creationId xmlns:a16="http://schemas.microsoft.com/office/drawing/2014/main" id="{491B3B0C-4F58-4443-3B00-8867DC400FF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7" name="Gruppieren 96">
                  <a:extLst>
                    <a:ext uri="{FF2B5EF4-FFF2-40B4-BE49-F238E27FC236}">
                      <a16:creationId xmlns:a16="http://schemas.microsoft.com/office/drawing/2014/main" id="{03A1CE77-076F-98F4-1DB9-4802C57D5EDE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46" name="Gerade Verbindung 145">
                    <a:extLst>
                      <a:ext uri="{FF2B5EF4-FFF2-40B4-BE49-F238E27FC236}">
                        <a16:creationId xmlns:a16="http://schemas.microsoft.com/office/drawing/2014/main" id="{B355B844-3C34-98B3-9806-FA6FCBCDC4A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7" name="Dreieck 146">
                    <a:extLst>
                      <a:ext uri="{FF2B5EF4-FFF2-40B4-BE49-F238E27FC236}">
                        <a16:creationId xmlns:a16="http://schemas.microsoft.com/office/drawing/2014/main" id="{33AEC68C-7396-7498-DC6C-0B5F852F85F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48" name="Gerade Verbindung 147">
                    <a:extLst>
                      <a:ext uri="{FF2B5EF4-FFF2-40B4-BE49-F238E27FC236}">
                        <a16:creationId xmlns:a16="http://schemas.microsoft.com/office/drawing/2014/main" id="{7376A4BC-FDEE-0840-D42F-32331AE6E53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9" name="Gerade Verbindung mit Pfeil 148">
                    <a:extLst>
                      <a:ext uri="{FF2B5EF4-FFF2-40B4-BE49-F238E27FC236}">
                        <a16:creationId xmlns:a16="http://schemas.microsoft.com/office/drawing/2014/main" id="{51E63112-60CE-1CC8-C759-F13075978AC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50" name="Gerade Verbindung mit Pfeil 149">
                    <a:extLst>
                      <a:ext uri="{FF2B5EF4-FFF2-40B4-BE49-F238E27FC236}">
                        <a16:creationId xmlns:a16="http://schemas.microsoft.com/office/drawing/2014/main" id="{98DF5353-A4C3-85D5-EF0E-9F1D7BC1B61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51" name="Oval 150">
                    <a:extLst>
                      <a:ext uri="{FF2B5EF4-FFF2-40B4-BE49-F238E27FC236}">
                        <a16:creationId xmlns:a16="http://schemas.microsoft.com/office/drawing/2014/main" id="{ECAFB24A-390D-C83B-2AD4-8CEE9520B64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52" name="Oval 151">
                    <a:extLst>
                      <a:ext uri="{FF2B5EF4-FFF2-40B4-BE49-F238E27FC236}">
                        <a16:creationId xmlns:a16="http://schemas.microsoft.com/office/drawing/2014/main" id="{32E884CA-781B-CA84-6BFC-44EE18A74F5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8" name="Gruppieren 97">
                  <a:extLst>
                    <a:ext uri="{FF2B5EF4-FFF2-40B4-BE49-F238E27FC236}">
                      <a16:creationId xmlns:a16="http://schemas.microsoft.com/office/drawing/2014/main" id="{35BB01BE-AB8C-8333-0709-733EA4121C35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39" name="Gerade Verbindung 138">
                    <a:extLst>
                      <a:ext uri="{FF2B5EF4-FFF2-40B4-BE49-F238E27FC236}">
                        <a16:creationId xmlns:a16="http://schemas.microsoft.com/office/drawing/2014/main" id="{921FDFEA-30ED-0EFE-592D-FB4E16E2248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0" name="Dreieck 139">
                    <a:extLst>
                      <a:ext uri="{FF2B5EF4-FFF2-40B4-BE49-F238E27FC236}">
                        <a16:creationId xmlns:a16="http://schemas.microsoft.com/office/drawing/2014/main" id="{1A571890-C5D5-0D1A-C97C-BE03C804B92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41" name="Gerade Verbindung 140">
                    <a:extLst>
                      <a:ext uri="{FF2B5EF4-FFF2-40B4-BE49-F238E27FC236}">
                        <a16:creationId xmlns:a16="http://schemas.microsoft.com/office/drawing/2014/main" id="{213A86DD-40E6-B2B6-61EF-38C877D868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2" name="Gerade Verbindung mit Pfeil 141">
                    <a:extLst>
                      <a:ext uri="{FF2B5EF4-FFF2-40B4-BE49-F238E27FC236}">
                        <a16:creationId xmlns:a16="http://schemas.microsoft.com/office/drawing/2014/main" id="{BA080B46-471E-8EAC-DFAF-3263FDA0B8FA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43" name="Gerade Verbindung mit Pfeil 142">
                    <a:extLst>
                      <a:ext uri="{FF2B5EF4-FFF2-40B4-BE49-F238E27FC236}">
                        <a16:creationId xmlns:a16="http://schemas.microsoft.com/office/drawing/2014/main" id="{181CEB2E-AA46-182B-5405-9377804FE48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44" name="Oval 143">
                    <a:extLst>
                      <a:ext uri="{FF2B5EF4-FFF2-40B4-BE49-F238E27FC236}">
                        <a16:creationId xmlns:a16="http://schemas.microsoft.com/office/drawing/2014/main" id="{1BC7E7E6-E4B7-722F-03E4-95810C1FFB5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45" name="Oval 144">
                    <a:extLst>
                      <a:ext uri="{FF2B5EF4-FFF2-40B4-BE49-F238E27FC236}">
                        <a16:creationId xmlns:a16="http://schemas.microsoft.com/office/drawing/2014/main" id="{A85569D2-7DAA-0531-28F7-52E54D268F9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99" name="Gruppieren 98">
                  <a:extLst>
                    <a:ext uri="{FF2B5EF4-FFF2-40B4-BE49-F238E27FC236}">
                      <a16:creationId xmlns:a16="http://schemas.microsoft.com/office/drawing/2014/main" id="{B58221A7-3144-5027-9F39-E533B74787C2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32" name="Gerade Verbindung 131">
                    <a:extLst>
                      <a:ext uri="{FF2B5EF4-FFF2-40B4-BE49-F238E27FC236}">
                        <a16:creationId xmlns:a16="http://schemas.microsoft.com/office/drawing/2014/main" id="{BF6733E8-E5DC-35FD-1B6D-C40F75B4D8F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3" name="Dreieck 132">
                    <a:extLst>
                      <a:ext uri="{FF2B5EF4-FFF2-40B4-BE49-F238E27FC236}">
                        <a16:creationId xmlns:a16="http://schemas.microsoft.com/office/drawing/2014/main" id="{A4DE95D9-5E52-E6C9-0026-6A6EB17524A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34" name="Gerade Verbindung 133">
                    <a:extLst>
                      <a:ext uri="{FF2B5EF4-FFF2-40B4-BE49-F238E27FC236}">
                        <a16:creationId xmlns:a16="http://schemas.microsoft.com/office/drawing/2014/main" id="{AE53BD54-BBC8-F4B1-58CE-89C3762128D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5" name="Gerade Verbindung mit Pfeil 134">
                    <a:extLst>
                      <a:ext uri="{FF2B5EF4-FFF2-40B4-BE49-F238E27FC236}">
                        <a16:creationId xmlns:a16="http://schemas.microsoft.com/office/drawing/2014/main" id="{B1AF4F82-4E99-8981-5D86-F2D8AFEDDB5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36" name="Gerade Verbindung mit Pfeil 135">
                    <a:extLst>
                      <a:ext uri="{FF2B5EF4-FFF2-40B4-BE49-F238E27FC236}">
                        <a16:creationId xmlns:a16="http://schemas.microsoft.com/office/drawing/2014/main" id="{7A1F1A69-3B82-56C7-0C5E-A042951F1D47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7" name="Oval 136">
                    <a:extLst>
                      <a:ext uri="{FF2B5EF4-FFF2-40B4-BE49-F238E27FC236}">
                        <a16:creationId xmlns:a16="http://schemas.microsoft.com/office/drawing/2014/main" id="{03BA91FC-1F9C-37F1-9FED-E0E45495516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38" name="Oval 137">
                    <a:extLst>
                      <a:ext uri="{FF2B5EF4-FFF2-40B4-BE49-F238E27FC236}">
                        <a16:creationId xmlns:a16="http://schemas.microsoft.com/office/drawing/2014/main" id="{DBC7CA68-EFD8-AFFF-2002-AFF87C265C2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0" name="Gruppieren 99">
                  <a:extLst>
                    <a:ext uri="{FF2B5EF4-FFF2-40B4-BE49-F238E27FC236}">
                      <a16:creationId xmlns:a16="http://schemas.microsoft.com/office/drawing/2014/main" id="{6AB33D76-34F4-A1F9-F78A-A1CEA1949B06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25" name="Gerade Verbindung 124">
                    <a:extLst>
                      <a:ext uri="{FF2B5EF4-FFF2-40B4-BE49-F238E27FC236}">
                        <a16:creationId xmlns:a16="http://schemas.microsoft.com/office/drawing/2014/main" id="{26261A63-D980-3E50-35C0-57E282BB5E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6" name="Dreieck 125">
                    <a:extLst>
                      <a:ext uri="{FF2B5EF4-FFF2-40B4-BE49-F238E27FC236}">
                        <a16:creationId xmlns:a16="http://schemas.microsoft.com/office/drawing/2014/main" id="{DD1C6C95-FCCA-9853-E2E9-9940E86320A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27" name="Gerade Verbindung 126">
                    <a:extLst>
                      <a:ext uri="{FF2B5EF4-FFF2-40B4-BE49-F238E27FC236}">
                        <a16:creationId xmlns:a16="http://schemas.microsoft.com/office/drawing/2014/main" id="{4CEE13E6-B425-3371-215B-0F490A61396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8" name="Gerade Verbindung mit Pfeil 127">
                    <a:extLst>
                      <a:ext uri="{FF2B5EF4-FFF2-40B4-BE49-F238E27FC236}">
                        <a16:creationId xmlns:a16="http://schemas.microsoft.com/office/drawing/2014/main" id="{E2699BE8-5FDC-6090-810A-0686AFCCAFF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9" name="Gerade Verbindung mit Pfeil 128">
                    <a:extLst>
                      <a:ext uri="{FF2B5EF4-FFF2-40B4-BE49-F238E27FC236}">
                        <a16:creationId xmlns:a16="http://schemas.microsoft.com/office/drawing/2014/main" id="{29247F3B-22C2-6795-6657-156F01FB638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30" name="Oval 129">
                    <a:extLst>
                      <a:ext uri="{FF2B5EF4-FFF2-40B4-BE49-F238E27FC236}">
                        <a16:creationId xmlns:a16="http://schemas.microsoft.com/office/drawing/2014/main" id="{9239D87C-8371-B5B4-7DA1-2B23E9BFD6C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31" name="Oval 130">
                    <a:extLst>
                      <a:ext uri="{FF2B5EF4-FFF2-40B4-BE49-F238E27FC236}">
                        <a16:creationId xmlns:a16="http://schemas.microsoft.com/office/drawing/2014/main" id="{F2F104C0-8DE6-3C68-A6EB-797D95CC603C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1" name="Gruppieren 100">
                  <a:extLst>
                    <a:ext uri="{FF2B5EF4-FFF2-40B4-BE49-F238E27FC236}">
                      <a16:creationId xmlns:a16="http://schemas.microsoft.com/office/drawing/2014/main" id="{2BB3DD01-A680-9901-545D-AE265C516758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18" name="Gerade Verbindung 117">
                    <a:extLst>
                      <a:ext uri="{FF2B5EF4-FFF2-40B4-BE49-F238E27FC236}">
                        <a16:creationId xmlns:a16="http://schemas.microsoft.com/office/drawing/2014/main" id="{6AD8D7EC-9407-2E9B-8043-5BE3DB76159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9" name="Dreieck 118">
                    <a:extLst>
                      <a:ext uri="{FF2B5EF4-FFF2-40B4-BE49-F238E27FC236}">
                        <a16:creationId xmlns:a16="http://schemas.microsoft.com/office/drawing/2014/main" id="{93110B6D-C1A6-9268-32F0-B37F11F45E8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20" name="Gerade Verbindung 119">
                    <a:extLst>
                      <a:ext uri="{FF2B5EF4-FFF2-40B4-BE49-F238E27FC236}">
                        <a16:creationId xmlns:a16="http://schemas.microsoft.com/office/drawing/2014/main" id="{42EF258C-30DB-ED4B-EB01-AFB4D2FEC16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1" name="Gerade Verbindung mit Pfeil 120">
                    <a:extLst>
                      <a:ext uri="{FF2B5EF4-FFF2-40B4-BE49-F238E27FC236}">
                        <a16:creationId xmlns:a16="http://schemas.microsoft.com/office/drawing/2014/main" id="{8F4DA96F-4C8D-E87F-E44A-D195F7DF2E0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22" name="Gerade Verbindung mit Pfeil 121">
                    <a:extLst>
                      <a:ext uri="{FF2B5EF4-FFF2-40B4-BE49-F238E27FC236}">
                        <a16:creationId xmlns:a16="http://schemas.microsoft.com/office/drawing/2014/main" id="{6D4C7BAF-6319-FF54-52E6-BF4B810512A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23" name="Oval 122">
                    <a:extLst>
                      <a:ext uri="{FF2B5EF4-FFF2-40B4-BE49-F238E27FC236}">
                        <a16:creationId xmlns:a16="http://schemas.microsoft.com/office/drawing/2014/main" id="{DCA3A7A7-BF79-8F9C-6A32-0D814D7EDA1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24" name="Oval 123">
                    <a:extLst>
                      <a:ext uri="{FF2B5EF4-FFF2-40B4-BE49-F238E27FC236}">
                        <a16:creationId xmlns:a16="http://schemas.microsoft.com/office/drawing/2014/main" id="{47CE5C64-71AA-7540-1053-6DAE60078AE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2" name="Gruppieren 101">
                  <a:extLst>
                    <a:ext uri="{FF2B5EF4-FFF2-40B4-BE49-F238E27FC236}">
                      <a16:creationId xmlns:a16="http://schemas.microsoft.com/office/drawing/2014/main" id="{1BDBA489-4E17-8257-EE2E-3DA99FF124FA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11" name="Gerade Verbindung 110">
                    <a:extLst>
                      <a:ext uri="{FF2B5EF4-FFF2-40B4-BE49-F238E27FC236}">
                        <a16:creationId xmlns:a16="http://schemas.microsoft.com/office/drawing/2014/main" id="{FBAD93BA-3762-E726-3775-BE49C452FF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2" name="Dreieck 111">
                    <a:extLst>
                      <a:ext uri="{FF2B5EF4-FFF2-40B4-BE49-F238E27FC236}">
                        <a16:creationId xmlns:a16="http://schemas.microsoft.com/office/drawing/2014/main" id="{03DB8B24-22B8-3DA3-B1F0-CC3128D27963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13" name="Gerade Verbindung 112">
                    <a:extLst>
                      <a:ext uri="{FF2B5EF4-FFF2-40B4-BE49-F238E27FC236}">
                        <a16:creationId xmlns:a16="http://schemas.microsoft.com/office/drawing/2014/main" id="{25CA0660-20D1-AA37-85EC-05401B4143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4" name="Gerade Verbindung mit Pfeil 113">
                    <a:extLst>
                      <a:ext uri="{FF2B5EF4-FFF2-40B4-BE49-F238E27FC236}">
                        <a16:creationId xmlns:a16="http://schemas.microsoft.com/office/drawing/2014/main" id="{CE9E67C0-4839-5245-70C5-F99282D2DB6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15" name="Gerade Verbindung mit Pfeil 114">
                    <a:extLst>
                      <a:ext uri="{FF2B5EF4-FFF2-40B4-BE49-F238E27FC236}">
                        <a16:creationId xmlns:a16="http://schemas.microsoft.com/office/drawing/2014/main" id="{22842D53-CD6D-1256-AA82-119AC66CE80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16" name="Oval 115">
                    <a:extLst>
                      <a:ext uri="{FF2B5EF4-FFF2-40B4-BE49-F238E27FC236}">
                        <a16:creationId xmlns:a16="http://schemas.microsoft.com/office/drawing/2014/main" id="{F72B74E9-4F86-9C27-90E9-6777B3FAE12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17" name="Oval 116">
                    <a:extLst>
                      <a:ext uri="{FF2B5EF4-FFF2-40B4-BE49-F238E27FC236}">
                        <a16:creationId xmlns:a16="http://schemas.microsoft.com/office/drawing/2014/main" id="{93F74D65-6FAC-6FB0-71D6-9AB09A7823C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03" name="Gruppieren 102">
                  <a:extLst>
                    <a:ext uri="{FF2B5EF4-FFF2-40B4-BE49-F238E27FC236}">
                      <a16:creationId xmlns:a16="http://schemas.microsoft.com/office/drawing/2014/main" id="{A06FFA62-8355-D832-F395-2AB5E780F943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04" name="Gerade Verbindung 103">
                    <a:extLst>
                      <a:ext uri="{FF2B5EF4-FFF2-40B4-BE49-F238E27FC236}">
                        <a16:creationId xmlns:a16="http://schemas.microsoft.com/office/drawing/2014/main" id="{E8DF042B-7C8A-3A90-756E-988D99B93D8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5" name="Dreieck 104">
                    <a:extLst>
                      <a:ext uri="{FF2B5EF4-FFF2-40B4-BE49-F238E27FC236}">
                        <a16:creationId xmlns:a16="http://schemas.microsoft.com/office/drawing/2014/main" id="{3FFADA6D-0269-5106-5D6E-DA40E1F952E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06" name="Gerade Verbindung 105">
                    <a:extLst>
                      <a:ext uri="{FF2B5EF4-FFF2-40B4-BE49-F238E27FC236}">
                        <a16:creationId xmlns:a16="http://schemas.microsoft.com/office/drawing/2014/main" id="{0A70EE35-A900-6171-FEA5-B6340772C4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7" name="Gerade Verbindung mit Pfeil 106">
                    <a:extLst>
                      <a:ext uri="{FF2B5EF4-FFF2-40B4-BE49-F238E27FC236}">
                        <a16:creationId xmlns:a16="http://schemas.microsoft.com/office/drawing/2014/main" id="{B058EA5D-D0FC-F267-5190-7321499564EA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08" name="Gerade Verbindung mit Pfeil 107">
                    <a:extLst>
                      <a:ext uri="{FF2B5EF4-FFF2-40B4-BE49-F238E27FC236}">
                        <a16:creationId xmlns:a16="http://schemas.microsoft.com/office/drawing/2014/main" id="{9E3034F7-3B48-7C67-86B5-C7FA8FF632E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09" name="Oval 108">
                    <a:extLst>
                      <a:ext uri="{FF2B5EF4-FFF2-40B4-BE49-F238E27FC236}">
                        <a16:creationId xmlns:a16="http://schemas.microsoft.com/office/drawing/2014/main" id="{45B5DD47-1294-D75A-D1AD-FBC8ABE376B4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10" name="Oval 109">
                    <a:extLst>
                      <a:ext uri="{FF2B5EF4-FFF2-40B4-BE49-F238E27FC236}">
                        <a16:creationId xmlns:a16="http://schemas.microsoft.com/office/drawing/2014/main" id="{88F06740-0AA0-07F1-7C2E-ED76FAC88EA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160" name="Gruppieren 159">
                <a:extLst>
                  <a:ext uri="{FF2B5EF4-FFF2-40B4-BE49-F238E27FC236}">
                    <a16:creationId xmlns:a16="http://schemas.microsoft.com/office/drawing/2014/main" id="{89654981-AD8E-2165-9C29-6D81653D6F75}"/>
                  </a:ext>
                </a:extLst>
              </p:cNvPr>
              <p:cNvGrpSpPr/>
              <p:nvPr/>
            </p:nvGrpSpPr>
            <p:grpSpPr>
              <a:xfrm>
                <a:off x="3574800" y="1158756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161" name="Gruppieren 160">
                  <a:extLst>
                    <a:ext uri="{FF2B5EF4-FFF2-40B4-BE49-F238E27FC236}">
                      <a16:creationId xmlns:a16="http://schemas.microsoft.com/office/drawing/2014/main" id="{D2D9DE20-324B-0FC7-43BB-F4E43ACAE46D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18" name="Gerade Verbindung 217">
                    <a:extLst>
                      <a:ext uri="{FF2B5EF4-FFF2-40B4-BE49-F238E27FC236}">
                        <a16:creationId xmlns:a16="http://schemas.microsoft.com/office/drawing/2014/main" id="{1B2053F1-38BE-EF7C-B5F7-2F45D9E6409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9" name="Dreieck 218">
                    <a:extLst>
                      <a:ext uri="{FF2B5EF4-FFF2-40B4-BE49-F238E27FC236}">
                        <a16:creationId xmlns:a16="http://schemas.microsoft.com/office/drawing/2014/main" id="{8F636D6A-2965-715F-521C-A6DFA753C812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20" name="Gerade Verbindung 219">
                    <a:extLst>
                      <a:ext uri="{FF2B5EF4-FFF2-40B4-BE49-F238E27FC236}">
                        <a16:creationId xmlns:a16="http://schemas.microsoft.com/office/drawing/2014/main" id="{15F6F15B-7DA8-0C09-E872-59CBF83647F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1" name="Gerade Verbindung mit Pfeil 220">
                    <a:extLst>
                      <a:ext uri="{FF2B5EF4-FFF2-40B4-BE49-F238E27FC236}">
                        <a16:creationId xmlns:a16="http://schemas.microsoft.com/office/drawing/2014/main" id="{AAFFA6B7-846B-A348-BF9B-386F58BCBAD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22" name="Gerade Verbindung mit Pfeil 221">
                    <a:extLst>
                      <a:ext uri="{FF2B5EF4-FFF2-40B4-BE49-F238E27FC236}">
                        <a16:creationId xmlns:a16="http://schemas.microsoft.com/office/drawing/2014/main" id="{C237ADB2-5238-72D6-DF24-4792943DF01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23" name="Oval 222">
                    <a:extLst>
                      <a:ext uri="{FF2B5EF4-FFF2-40B4-BE49-F238E27FC236}">
                        <a16:creationId xmlns:a16="http://schemas.microsoft.com/office/drawing/2014/main" id="{5E8ABB91-6EF8-B6B2-A212-86381D49CEA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24" name="Oval 223">
                    <a:extLst>
                      <a:ext uri="{FF2B5EF4-FFF2-40B4-BE49-F238E27FC236}">
                        <a16:creationId xmlns:a16="http://schemas.microsoft.com/office/drawing/2014/main" id="{C17BA4D6-02E5-AAC9-3BF5-B4B812639D2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2" name="Gruppieren 161">
                  <a:extLst>
                    <a:ext uri="{FF2B5EF4-FFF2-40B4-BE49-F238E27FC236}">
                      <a16:creationId xmlns:a16="http://schemas.microsoft.com/office/drawing/2014/main" id="{20B8A5AB-D480-737F-44A8-616746881C74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11" name="Gerade Verbindung 210">
                    <a:extLst>
                      <a:ext uri="{FF2B5EF4-FFF2-40B4-BE49-F238E27FC236}">
                        <a16:creationId xmlns:a16="http://schemas.microsoft.com/office/drawing/2014/main" id="{CD6652FF-5B34-D3CA-E43D-B0F7FEFB5E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2" name="Dreieck 211">
                    <a:extLst>
                      <a:ext uri="{FF2B5EF4-FFF2-40B4-BE49-F238E27FC236}">
                        <a16:creationId xmlns:a16="http://schemas.microsoft.com/office/drawing/2014/main" id="{F817FA3C-7931-EE8F-238F-2B632DFE988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13" name="Gerade Verbindung 212">
                    <a:extLst>
                      <a:ext uri="{FF2B5EF4-FFF2-40B4-BE49-F238E27FC236}">
                        <a16:creationId xmlns:a16="http://schemas.microsoft.com/office/drawing/2014/main" id="{9EA1CACD-0522-CFE8-AA22-9AC06D29436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4" name="Gerade Verbindung mit Pfeil 213">
                    <a:extLst>
                      <a:ext uri="{FF2B5EF4-FFF2-40B4-BE49-F238E27FC236}">
                        <a16:creationId xmlns:a16="http://schemas.microsoft.com/office/drawing/2014/main" id="{3DCEC24F-6004-0F91-6A8F-3536DE24C29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15" name="Gerade Verbindung mit Pfeil 214">
                    <a:extLst>
                      <a:ext uri="{FF2B5EF4-FFF2-40B4-BE49-F238E27FC236}">
                        <a16:creationId xmlns:a16="http://schemas.microsoft.com/office/drawing/2014/main" id="{AB568795-D023-E223-31E7-4DB762161BA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16" name="Oval 215">
                    <a:extLst>
                      <a:ext uri="{FF2B5EF4-FFF2-40B4-BE49-F238E27FC236}">
                        <a16:creationId xmlns:a16="http://schemas.microsoft.com/office/drawing/2014/main" id="{1D3BB117-4CCB-1645-E913-7B2AD060136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17" name="Oval 216">
                    <a:extLst>
                      <a:ext uri="{FF2B5EF4-FFF2-40B4-BE49-F238E27FC236}">
                        <a16:creationId xmlns:a16="http://schemas.microsoft.com/office/drawing/2014/main" id="{A636085F-12E5-D641-2EBA-F6BE5592555C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3" name="Gruppieren 162">
                  <a:extLst>
                    <a:ext uri="{FF2B5EF4-FFF2-40B4-BE49-F238E27FC236}">
                      <a16:creationId xmlns:a16="http://schemas.microsoft.com/office/drawing/2014/main" id="{0AD79D60-7E99-B837-0CC2-D8DA8E0AA471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04" name="Gerade Verbindung 203">
                    <a:extLst>
                      <a:ext uri="{FF2B5EF4-FFF2-40B4-BE49-F238E27FC236}">
                        <a16:creationId xmlns:a16="http://schemas.microsoft.com/office/drawing/2014/main" id="{74FBEAC7-21C3-D700-5E2B-B2827C4D3E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5" name="Dreieck 204">
                    <a:extLst>
                      <a:ext uri="{FF2B5EF4-FFF2-40B4-BE49-F238E27FC236}">
                        <a16:creationId xmlns:a16="http://schemas.microsoft.com/office/drawing/2014/main" id="{857FBD22-E38C-F143-2C14-458A286B104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06" name="Gerade Verbindung 205">
                    <a:extLst>
                      <a:ext uri="{FF2B5EF4-FFF2-40B4-BE49-F238E27FC236}">
                        <a16:creationId xmlns:a16="http://schemas.microsoft.com/office/drawing/2014/main" id="{E999C188-3729-76B1-C89B-C495B044CB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7" name="Gerade Verbindung mit Pfeil 206">
                    <a:extLst>
                      <a:ext uri="{FF2B5EF4-FFF2-40B4-BE49-F238E27FC236}">
                        <a16:creationId xmlns:a16="http://schemas.microsoft.com/office/drawing/2014/main" id="{1634D29B-0057-6711-CE43-4BC11D976EB4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8" name="Gerade Verbindung mit Pfeil 207">
                    <a:extLst>
                      <a:ext uri="{FF2B5EF4-FFF2-40B4-BE49-F238E27FC236}">
                        <a16:creationId xmlns:a16="http://schemas.microsoft.com/office/drawing/2014/main" id="{E28F73AE-C948-6D5D-5336-B922F58EB9D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9" name="Oval 208">
                    <a:extLst>
                      <a:ext uri="{FF2B5EF4-FFF2-40B4-BE49-F238E27FC236}">
                        <a16:creationId xmlns:a16="http://schemas.microsoft.com/office/drawing/2014/main" id="{34905418-31EC-F064-FF40-509D78A2CA7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10" name="Oval 209">
                    <a:extLst>
                      <a:ext uri="{FF2B5EF4-FFF2-40B4-BE49-F238E27FC236}">
                        <a16:creationId xmlns:a16="http://schemas.microsoft.com/office/drawing/2014/main" id="{33EAA9F9-3581-ED23-52BD-2F4A7118C97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4" name="Gruppieren 163">
                  <a:extLst>
                    <a:ext uri="{FF2B5EF4-FFF2-40B4-BE49-F238E27FC236}">
                      <a16:creationId xmlns:a16="http://schemas.microsoft.com/office/drawing/2014/main" id="{230E5C27-1BDF-ACC5-080B-E3434BC3D121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97" name="Gerade Verbindung 196">
                    <a:extLst>
                      <a:ext uri="{FF2B5EF4-FFF2-40B4-BE49-F238E27FC236}">
                        <a16:creationId xmlns:a16="http://schemas.microsoft.com/office/drawing/2014/main" id="{51B5BAD4-8784-214C-849C-A58A44DB7C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8" name="Dreieck 197">
                    <a:extLst>
                      <a:ext uri="{FF2B5EF4-FFF2-40B4-BE49-F238E27FC236}">
                        <a16:creationId xmlns:a16="http://schemas.microsoft.com/office/drawing/2014/main" id="{3674F814-ACF5-61A9-5FE8-15D34B5205C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99" name="Gerade Verbindung 198">
                    <a:extLst>
                      <a:ext uri="{FF2B5EF4-FFF2-40B4-BE49-F238E27FC236}">
                        <a16:creationId xmlns:a16="http://schemas.microsoft.com/office/drawing/2014/main" id="{FBFD6922-DE2B-4998-088E-1916675F92A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0" name="Gerade Verbindung mit Pfeil 199">
                    <a:extLst>
                      <a:ext uri="{FF2B5EF4-FFF2-40B4-BE49-F238E27FC236}">
                        <a16:creationId xmlns:a16="http://schemas.microsoft.com/office/drawing/2014/main" id="{CCCBB918-D334-DF41-1799-DC1E361704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01" name="Gerade Verbindung mit Pfeil 200">
                    <a:extLst>
                      <a:ext uri="{FF2B5EF4-FFF2-40B4-BE49-F238E27FC236}">
                        <a16:creationId xmlns:a16="http://schemas.microsoft.com/office/drawing/2014/main" id="{C46D455C-F91F-14A4-6785-9D24C332055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02" name="Oval 201">
                    <a:extLst>
                      <a:ext uri="{FF2B5EF4-FFF2-40B4-BE49-F238E27FC236}">
                        <a16:creationId xmlns:a16="http://schemas.microsoft.com/office/drawing/2014/main" id="{8DBBF5B1-1C64-7ADE-2CD4-B7B244E9D4D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03" name="Oval 202">
                    <a:extLst>
                      <a:ext uri="{FF2B5EF4-FFF2-40B4-BE49-F238E27FC236}">
                        <a16:creationId xmlns:a16="http://schemas.microsoft.com/office/drawing/2014/main" id="{F3788202-A121-5D6C-2C9D-921B93E5B86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5" name="Gruppieren 164">
                  <a:extLst>
                    <a:ext uri="{FF2B5EF4-FFF2-40B4-BE49-F238E27FC236}">
                      <a16:creationId xmlns:a16="http://schemas.microsoft.com/office/drawing/2014/main" id="{37D9635F-AEDB-EAC4-A2F9-C31859BBFDFF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90" name="Gerade Verbindung 189">
                    <a:extLst>
                      <a:ext uri="{FF2B5EF4-FFF2-40B4-BE49-F238E27FC236}">
                        <a16:creationId xmlns:a16="http://schemas.microsoft.com/office/drawing/2014/main" id="{3309DADA-1EB0-69F1-FD2D-D545EC207D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1" name="Dreieck 190">
                    <a:extLst>
                      <a:ext uri="{FF2B5EF4-FFF2-40B4-BE49-F238E27FC236}">
                        <a16:creationId xmlns:a16="http://schemas.microsoft.com/office/drawing/2014/main" id="{FCB69A25-C40E-E85D-D114-E5B3D16612E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92" name="Gerade Verbindung 191">
                    <a:extLst>
                      <a:ext uri="{FF2B5EF4-FFF2-40B4-BE49-F238E27FC236}">
                        <a16:creationId xmlns:a16="http://schemas.microsoft.com/office/drawing/2014/main" id="{69F3D910-4A3F-FB1F-0986-4A07BB12228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3" name="Gerade Verbindung mit Pfeil 192">
                    <a:extLst>
                      <a:ext uri="{FF2B5EF4-FFF2-40B4-BE49-F238E27FC236}">
                        <a16:creationId xmlns:a16="http://schemas.microsoft.com/office/drawing/2014/main" id="{EC8A008B-6C1C-CEF3-655D-56873EF9C46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94" name="Gerade Verbindung mit Pfeil 193">
                    <a:extLst>
                      <a:ext uri="{FF2B5EF4-FFF2-40B4-BE49-F238E27FC236}">
                        <a16:creationId xmlns:a16="http://schemas.microsoft.com/office/drawing/2014/main" id="{6E8095F9-61D6-7357-6721-8AF627B99CB7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95" name="Oval 194">
                    <a:extLst>
                      <a:ext uri="{FF2B5EF4-FFF2-40B4-BE49-F238E27FC236}">
                        <a16:creationId xmlns:a16="http://schemas.microsoft.com/office/drawing/2014/main" id="{1D808F83-1B65-2B6E-E150-B7610736522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96" name="Oval 195">
                    <a:extLst>
                      <a:ext uri="{FF2B5EF4-FFF2-40B4-BE49-F238E27FC236}">
                        <a16:creationId xmlns:a16="http://schemas.microsoft.com/office/drawing/2014/main" id="{F373ED31-7C43-061C-B777-11D247A8397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6" name="Gruppieren 165">
                  <a:extLst>
                    <a:ext uri="{FF2B5EF4-FFF2-40B4-BE49-F238E27FC236}">
                      <a16:creationId xmlns:a16="http://schemas.microsoft.com/office/drawing/2014/main" id="{0D766CFD-D8C4-1B04-9621-730CEE9FC48B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83" name="Gerade Verbindung 182">
                    <a:extLst>
                      <a:ext uri="{FF2B5EF4-FFF2-40B4-BE49-F238E27FC236}">
                        <a16:creationId xmlns:a16="http://schemas.microsoft.com/office/drawing/2014/main" id="{CA836EA8-5A79-DE00-94C0-F6D94E67E52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4" name="Dreieck 183">
                    <a:extLst>
                      <a:ext uri="{FF2B5EF4-FFF2-40B4-BE49-F238E27FC236}">
                        <a16:creationId xmlns:a16="http://schemas.microsoft.com/office/drawing/2014/main" id="{4258566D-BEBA-7B47-D277-DDB8602040E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85" name="Gerade Verbindung 184">
                    <a:extLst>
                      <a:ext uri="{FF2B5EF4-FFF2-40B4-BE49-F238E27FC236}">
                        <a16:creationId xmlns:a16="http://schemas.microsoft.com/office/drawing/2014/main" id="{2E42E259-06AF-F6B0-C5E0-0F505AC6518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6" name="Gerade Verbindung mit Pfeil 185">
                    <a:extLst>
                      <a:ext uri="{FF2B5EF4-FFF2-40B4-BE49-F238E27FC236}">
                        <a16:creationId xmlns:a16="http://schemas.microsoft.com/office/drawing/2014/main" id="{76BE3586-FE88-8A92-16FC-778AE68F9BAC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7" name="Gerade Verbindung mit Pfeil 186">
                    <a:extLst>
                      <a:ext uri="{FF2B5EF4-FFF2-40B4-BE49-F238E27FC236}">
                        <a16:creationId xmlns:a16="http://schemas.microsoft.com/office/drawing/2014/main" id="{FDCBE988-4029-C356-7AA4-809E23C6DA6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8" name="Oval 187">
                    <a:extLst>
                      <a:ext uri="{FF2B5EF4-FFF2-40B4-BE49-F238E27FC236}">
                        <a16:creationId xmlns:a16="http://schemas.microsoft.com/office/drawing/2014/main" id="{8D3AA5B7-678A-8877-C8D0-F36849528248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89" name="Oval 188">
                    <a:extLst>
                      <a:ext uri="{FF2B5EF4-FFF2-40B4-BE49-F238E27FC236}">
                        <a16:creationId xmlns:a16="http://schemas.microsoft.com/office/drawing/2014/main" id="{CF36F74A-0D5B-0D1D-3295-17B1EF0039E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7" name="Gruppieren 166">
                  <a:extLst>
                    <a:ext uri="{FF2B5EF4-FFF2-40B4-BE49-F238E27FC236}">
                      <a16:creationId xmlns:a16="http://schemas.microsoft.com/office/drawing/2014/main" id="{9EB8EA03-D95B-0D35-B984-202734A4482C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76" name="Gerade Verbindung 175">
                    <a:extLst>
                      <a:ext uri="{FF2B5EF4-FFF2-40B4-BE49-F238E27FC236}">
                        <a16:creationId xmlns:a16="http://schemas.microsoft.com/office/drawing/2014/main" id="{9CC46B47-4D6B-96E9-C39F-05ABC16D0F2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7" name="Dreieck 176">
                    <a:extLst>
                      <a:ext uri="{FF2B5EF4-FFF2-40B4-BE49-F238E27FC236}">
                        <a16:creationId xmlns:a16="http://schemas.microsoft.com/office/drawing/2014/main" id="{7A9CE14E-722A-73EE-0ADD-B942502E07B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78" name="Gerade Verbindung 177">
                    <a:extLst>
                      <a:ext uri="{FF2B5EF4-FFF2-40B4-BE49-F238E27FC236}">
                        <a16:creationId xmlns:a16="http://schemas.microsoft.com/office/drawing/2014/main" id="{8C80906A-A98F-DF14-F443-512245F2E7D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9" name="Gerade Verbindung mit Pfeil 178">
                    <a:extLst>
                      <a:ext uri="{FF2B5EF4-FFF2-40B4-BE49-F238E27FC236}">
                        <a16:creationId xmlns:a16="http://schemas.microsoft.com/office/drawing/2014/main" id="{A398AAD1-2E23-0E69-B0DE-517536A84B3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80" name="Gerade Verbindung mit Pfeil 179">
                    <a:extLst>
                      <a:ext uri="{FF2B5EF4-FFF2-40B4-BE49-F238E27FC236}">
                        <a16:creationId xmlns:a16="http://schemas.microsoft.com/office/drawing/2014/main" id="{F3D48ABD-6502-0516-7D31-2ABCC35C69D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81" name="Oval 180">
                    <a:extLst>
                      <a:ext uri="{FF2B5EF4-FFF2-40B4-BE49-F238E27FC236}">
                        <a16:creationId xmlns:a16="http://schemas.microsoft.com/office/drawing/2014/main" id="{4321A82B-B1EA-3908-1C8D-A042EFB8097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82" name="Oval 181">
                    <a:extLst>
                      <a:ext uri="{FF2B5EF4-FFF2-40B4-BE49-F238E27FC236}">
                        <a16:creationId xmlns:a16="http://schemas.microsoft.com/office/drawing/2014/main" id="{839A5E0C-96E4-B460-4C35-A82D4A701AE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168" name="Gruppieren 167">
                  <a:extLst>
                    <a:ext uri="{FF2B5EF4-FFF2-40B4-BE49-F238E27FC236}">
                      <a16:creationId xmlns:a16="http://schemas.microsoft.com/office/drawing/2014/main" id="{E521A8DF-1FFF-AB3C-AA7F-BDEA4CEFC613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169" name="Gerade Verbindung 168">
                    <a:extLst>
                      <a:ext uri="{FF2B5EF4-FFF2-40B4-BE49-F238E27FC236}">
                        <a16:creationId xmlns:a16="http://schemas.microsoft.com/office/drawing/2014/main" id="{01ED2863-F0BE-AA72-4F33-AE625EB17F0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0" name="Dreieck 169">
                    <a:extLst>
                      <a:ext uri="{FF2B5EF4-FFF2-40B4-BE49-F238E27FC236}">
                        <a16:creationId xmlns:a16="http://schemas.microsoft.com/office/drawing/2014/main" id="{7E76E3FD-2B56-A0A6-C71E-BA8556E9BEDF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171" name="Gerade Verbindung 170">
                    <a:extLst>
                      <a:ext uri="{FF2B5EF4-FFF2-40B4-BE49-F238E27FC236}">
                        <a16:creationId xmlns:a16="http://schemas.microsoft.com/office/drawing/2014/main" id="{BF29BE8B-8A55-99FB-E39B-DA6D6D24AF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2" name="Gerade Verbindung mit Pfeil 171">
                    <a:extLst>
                      <a:ext uri="{FF2B5EF4-FFF2-40B4-BE49-F238E27FC236}">
                        <a16:creationId xmlns:a16="http://schemas.microsoft.com/office/drawing/2014/main" id="{75DAFE00-A649-AB30-CB24-69BBB8A74F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173" name="Gerade Verbindung mit Pfeil 172">
                    <a:extLst>
                      <a:ext uri="{FF2B5EF4-FFF2-40B4-BE49-F238E27FC236}">
                        <a16:creationId xmlns:a16="http://schemas.microsoft.com/office/drawing/2014/main" id="{70B402B7-D351-786B-43FC-54CF8AC25F6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174" name="Oval 173">
                    <a:extLst>
                      <a:ext uri="{FF2B5EF4-FFF2-40B4-BE49-F238E27FC236}">
                        <a16:creationId xmlns:a16="http://schemas.microsoft.com/office/drawing/2014/main" id="{D01391A8-D5B8-D21E-2404-086B2D8F686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175" name="Oval 174">
                    <a:extLst>
                      <a:ext uri="{FF2B5EF4-FFF2-40B4-BE49-F238E27FC236}">
                        <a16:creationId xmlns:a16="http://schemas.microsoft.com/office/drawing/2014/main" id="{660F8CF3-A18C-6CE0-8F9E-1D0ABE78C5E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225" name="Gruppieren 224">
                <a:extLst>
                  <a:ext uri="{FF2B5EF4-FFF2-40B4-BE49-F238E27FC236}">
                    <a16:creationId xmlns:a16="http://schemas.microsoft.com/office/drawing/2014/main" id="{24C77D18-E01C-662C-4DA2-A94BA532FC49}"/>
                  </a:ext>
                </a:extLst>
              </p:cNvPr>
              <p:cNvGrpSpPr/>
              <p:nvPr/>
            </p:nvGrpSpPr>
            <p:grpSpPr>
              <a:xfrm>
                <a:off x="4132800" y="1159200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226" name="Gruppieren 225">
                  <a:extLst>
                    <a:ext uri="{FF2B5EF4-FFF2-40B4-BE49-F238E27FC236}">
                      <a16:creationId xmlns:a16="http://schemas.microsoft.com/office/drawing/2014/main" id="{251F6B49-7901-1BD4-987B-7F9F546D989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83" name="Gerade Verbindung 282">
                    <a:extLst>
                      <a:ext uri="{FF2B5EF4-FFF2-40B4-BE49-F238E27FC236}">
                        <a16:creationId xmlns:a16="http://schemas.microsoft.com/office/drawing/2014/main" id="{5EB2F2BB-5DF1-5541-08B0-25195716AE2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4" name="Dreieck 283">
                    <a:extLst>
                      <a:ext uri="{FF2B5EF4-FFF2-40B4-BE49-F238E27FC236}">
                        <a16:creationId xmlns:a16="http://schemas.microsoft.com/office/drawing/2014/main" id="{AF9FFA11-0D27-9474-65DF-5E2762531DF8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85" name="Gerade Verbindung 284">
                    <a:extLst>
                      <a:ext uri="{FF2B5EF4-FFF2-40B4-BE49-F238E27FC236}">
                        <a16:creationId xmlns:a16="http://schemas.microsoft.com/office/drawing/2014/main" id="{C442640D-BA09-73AB-E94A-651AFEDFF4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6" name="Gerade Verbindung mit Pfeil 285">
                    <a:extLst>
                      <a:ext uri="{FF2B5EF4-FFF2-40B4-BE49-F238E27FC236}">
                        <a16:creationId xmlns:a16="http://schemas.microsoft.com/office/drawing/2014/main" id="{3F0F3E27-7107-CBCB-88C8-2A709C0B237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7" name="Gerade Verbindung mit Pfeil 286">
                    <a:extLst>
                      <a:ext uri="{FF2B5EF4-FFF2-40B4-BE49-F238E27FC236}">
                        <a16:creationId xmlns:a16="http://schemas.microsoft.com/office/drawing/2014/main" id="{AE9B633A-A2CB-3B73-206C-21194EA005E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8" name="Oval 287">
                    <a:extLst>
                      <a:ext uri="{FF2B5EF4-FFF2-40B4-BE49-F238E27FC236}">
                        <a16:creationId xmlns:a16="http://schemas.microsoft.com/office/drawing/2014/main" id="{D8830370-5CF1-6E1B-6437-9E7EE89F12B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89" name="Oval 288">
                    <a:extLst>
                      <a:ext uri="{FF2B5EF4-FFF2-40B4-BE49-F238E27FC236}">
                        <a16:creationId xmlns:a16="http://schemas.microsoft.com/office/drawing/2014/main" id="{11535D8C-DD8B-1D2A-EC02-5DF3BC46599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7" name="Gruppieren 226">
                  <a:extLst>
                    <a:ext uri="{FF2B5EF4-FFF2-40B4-BE49-F238E27FC236}">
                      <a16:creationId xmlns:a16="http://schemas.microsoft.com/office/drawing/2014/main" id="{DB398735-A6F3-0052-EE01-65F290149367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76" name="Gerade Verbindung 275">
                    <a:extLst>
                      <a:ext uri="{FF2B5EF4-FFF2-40B4-BE49-F238E27FC236}">
                        <a16:creationId xmlns:a16="http://schemas.microsoft.com/office/drawing/2014/main" id="{AD43607C-3A8C-9CAD-045C-E741D946B2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7" name="Dreieck 276">
                    <a:extLst>
                      <a:ext uri="{FF2B5EF4-FFF2-40B4-BE49-F238E27FC236}">
                        <a16:creationId xmlns:a16="http://schemas.microsoft.com/office/drawing/2014/main" id="{FB74CED7-E473-7F95-99AC-B19BE3CC68B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8" name="Gerade Verbindung 277">
                    <a:extLst>
                      <a:ext uri="{FF2B5EF4-FFF2-40B4-BE49-F238E27FC236}">
                        <a16:creationId xmlns:a16="http://schemas.microsoft.com/office/drawing/2014/main" id="{B1EC483E-EBD3-4365-8890-695CCE8F21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9" name="Gerade Verbindung mit Pfeil 278">
                    <a:extLst>
                      <a:ext uri="{FF2B5EF4-FFF2-40B4-BE49-F238E27FC236}">
                        <a16:creationId xmlns:a16="http://schemas.microsoft.com/office/drawing/2014/main" id="{4C3BC016-C89B-7D04-B5AC-39BA2E49FE6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80" name="Gerade Verbindung mit Pfeil 279">
                    <a:extLst>
                      <a:ext uri="{FF2B5EF4-FFF2-40B4-BE49-F238E27FC236}">
                        <a16:creationId xmlns:a16="http://schemas.microsoft.com/office/drawing/2014/main" id="{718AD6F3-CA01-39A8-AF21-195920A52E8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81" name="Oval 280">
                    <a:extLst>
                      <a:ext uri="{FF2B5EF4-FFF2-40B4-BE49-F238E27FC236}">
                        <a16:creationId xmlns:a16="http://schemas.microsoft.com/office/drawing/2014/main" id="{47CCDCCC-0383-6D51-C2D8-3A1F3CAE542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82" name="Oval 281">
                    <a:extLst>
                      <a:ext uri="{FF2B5EF4-FFF2-40B4-BE49-F238E27FC236}">
                        <a16:creationId xmlns:a16="http://schemas.microsoft.com/office/drawing/2014/main" id="{D9EEDFFD-C1BA-332E-DEE2-0683EC929FC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8" name="Gruppieren 227">
                  <a:extLst>
                    <a:ext uri="{FF2B5EF4-FFF2-40B4-BE49-F238E27FC236}">
                      <a16:creationId xmlns:a16="http://schemas.microsoft.com/office/drawing/2014/main" id="{0AC33C62-DE81-699B-B5E2-0ADF47E119BA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69" name="Gerade Verbindung 268">
                    <a:extLst>
                      <a:ext uri="{FF2B5EF4-FFF2-40B4-BE49-F238E27FC236}">
                        <a16:creationId xmlns:a16="http://schemas.microsoft.com/office/drawing/2014/main" id="{5B137DA1-A931-1F68-9CF6-4632AAE7B22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0" name="Dreieck 269">
                    <a:extLst>
                      <a:ext uri="{FF2B5EF4-FFF2-40B4-BE49-F238E27FC236}">
                        <a16:creationId xmlns:a16="http://schemas.microsoft.com/office/drawing/2014/main" id="{8DA83704-B70F-EA5B-02C7-6B9F19B8C72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71" name="Gerade Verbindung 270">
                    <a:extLst>
                      <a:ext uri="{FF2B5EF4-FFF2-40B4-BE49-F238E27FC236}">
                        <a16:creationId xmlns:a16="http://schemas.microsoft.com/office/drawing/2014/main" id="{59DA532E-2FD0-59CB-7EB9-06DE66F2579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2" name="Gerade Verbindung mit Pfeil 271">
                    <a:extLst>
                      <a:ext uri="{FF2B5EF4-FFF2-40B4-BE49-F238E27FC236}">
                        <a16:creationId xmlns:a16="http://schemas.microsoft.com/office/drawing/2014/main" id="{4E725296-039B-591F-AE81-AA8E1707903F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73" name="Gerade Verbindung mit Pfeil 272">
                    <a:extLst>
                      <a:ext uri="{FF2B5EF4-FFF2-40B4-BE49-F238E27FC236}">
                        <a16:creationId xmlns:a16="http://schemas.microsoft.com/office/drawing/2014/main" id="{3C3BF689-87B9-B38C-8564-796BC73B99A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74" name="Oval 273">
                    <a:extLst>
                      <a:ext uri="{FF2B5EF4-FFF2-40B4-BE49-F238E27FC236}">
                        <a16:creationId xmlns:a16="http://schemas.microsoft.com/office/drawing/2014/main" id="{925704F5-41B2-60EF-C3C8-984A0D75817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75" name="Oval 274">
                    <a:extLst>
                      <a:ext uri="{FF2B5EF4-FFF2-40B4-BE49-F238E27FC236}">
                        <a16:creationId xmlns:a16="http://schemas.microsoft.com/office/drawing/2014/main" id="{ACBB5251-BBDC-5E05-09D7-70C856323AB6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29" name="Gruppieren 228">
                  <a:extLst>
                    <a:ext uri="{FF2B5EF4-FFF2-40B4-BE49-F238E27FC236}">
                      <a16:creationId xmlns:a16="http://schemas.microsoft.com/office/drawing/2014/main" id="{BE0D0744-FFBF-8F0F-7E08-BEE4E1A79547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62" name="Gerade Verbindung 261">
                    <a:extLst>
                      <a:ext uri="{FF2B5EF4-FFF2-40B4-BE49-F238E27FC236}">
                        <a16:creationId xmlns:a16="http://schemas.microsoft.com/office/drawing/2014/main" id="{733E8ECC-6B19-9542-DFD7-3C7D1DFCF7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3" name="Dreieck 262">
                    <a:extLst>
                      <a:ext uri="{FF2B5EF4-FFF2-40B4-BE49-F238E27FC236}">
                        <a16:creationId xmlns:a16="http://schemas.microsoft.com/office/drawing/2014/main" id="{D6F14C55-ABA0-E41C-B6D2-E3EC795E9FC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64" name="Gerade Verbindung 263">
                    <a:extLst>
                      <a:ext uri="{FF2B5EF4-FFF2-40B4-BE49-F238E27FC236}">
                        <a16:creationId xmlns:a16="http://schemas.microsoft.com/office/drawing/2014/main" id="{D527A75F-AD32-172B-298D-CA7419410DC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5" name="Gerade Verbindung mit Pfeil 264">
                    <a:extLst>
                      <a:ext uri="{FF2B5EF4-FFF2-40B4-BE49-F238E27FC236}">
                        <a16:creationId xmlns:a16="http://schemas.microsoft.com/office/drawing/2014/main" id="{4E2C1B20-DF42-8924-9C4E-2CC6F480B750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66" name="Gerade Verbindung mit Pfeil 265">
                    <a:extLst>
                      <a:ext uri="{FF2B5EF4-FFF2-40B4-BE49-F238E27FC236}">
                        <a16:creationId xmlns:a16="http://schemas.microsoft.com/office/drawing/2014/main" id="{3290B30B-5BE5-C0A9-50F5-353B4A7B65C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7" name="Oval 266">
                    <a:extLst>
                      <a:ext uri="{FF2B5EF4-FFF2-40B4-BE49-F238E27FC236}">
                        <a16:creationId xmlns:a16="http://schemas.microsoft.com/office/drawing/2014/main" id="{B0CA1CC2-47BA-90FB-F2B5-789B354C9F6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68" name="Oval 267">
                    <a:extLst>
                      <a:ext uri="{FF2B5EF4-FFF2-40B4-BE49-F238E27FC236}">
                        <a16:creationId xmlns:a16="http://schemas.microsoft.com/office/drawing/2014/main" id="{562A9CD1-27F1-0FEF-4334-61F58A964D38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0" name="Gruppieren 229">
                  <a:extLst>
                    <a:ext uri="{FF2B5EF4-FFF2-40B4-BE49-F238E27FC236}">
                      <a16:creationId xmlns:a16="http://schemas.microsoft.com/office/drawing/2014/main" id="{3D5F0C0F-161C-6F8C-EC13-2B1ED7A986D8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55" name="Gerade Verbindung 254">
                    <a:extLst>
                      <a:ext uri="{FF2B5EF4-FFF2-40B4-BE49-F238E27FC236}">
                        <a16:creationId xmlns:a16="http://schemas.microsoft.com/office/drawing/2014/main" id="{F1B8C936-C3F9-10D4-ACAF-9D2198A617E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6" name="Dreieck 255">
                    <a:extLst>
                      <a:ext uri="{FF2B5EF4-FFF2-40B4-BE49-F238E27FC236}">
                        <a16:creationId xmlns:a16="http://schemas.microsoft.com/office/drawing/2014/main" id="{06F3E0AE-8E3F-DA6A-B052-C9E673FA0E66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57" name="Gerade Verbindung 256">
                    <a:extLst>
                      <a:ext uri="{FF2B5EF4-FFF2-40B4-BE49-F238E27FC236}">
                        <a16:creationId xmlns:a16="http://schemas.microsoft.com/office/drawing/2014/main" id="{A40B18F3-18C2-3F2E-1D52-C2DF06B98FA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8" name="Gerade Verbindung mit Pfeil 257">
                    <a:extLst>
                      <a:ext uri="{FF2B5EF4-FFF2-40B4-BE49-F238E27FC236}">
                        <a16:creationId xmlns:a16="http://schemas.microsoft.com/office/drawing/2014/main" id="{5D3E9F43-A3C8-BE4E-0759-8E4F31EB6E2C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9" name="Gerade Verbindung mit Pfeil 258">
                    <a:extLst>
                      <a:ext uri="{FF2B5EF4-FFF2-40B4-BE49-F238E27FC236}">
                        <a16:creationId xmlns:a16="http://schemas.microsoft.com/office/drawing/2014/main" id="{F6179728-4FCF-F03A-70E1-44C06C4303B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60" name="Oval 259">
                    <a:extLst>
                      <a:ext uri="{FF2B5EF4-FFF2-40B4-BE49-F238E27FC236}">
                        <a16:creationId xmlns:a16="http://schemas.microsoft.com/office/drawing/2014/main" id="{6AD35CF9-1FEC-873A-7BD7-49ABA69C244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61" name="Oval 260">
                    <a:extLst>
                      <a:ext uri="{FF2B5EF4-FFF2-40B4-BE49-F238E27FC236}">
                        <a16:creationId xmlns:a16="http://schemas.microsoft.com/office/drawing/2014/main" id="{AE3C5F5F-2FA5-66E5-25FF-5A7929798F89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1" name="Gruppieren 230">
                  <a:extLst>
                    <a:ext uri="{FF2B5EF4-FFF2-40B4-BE49-F238E27FC236}">
                      <a16:creationId xmlns:a16="http://schemas.microsoft.com/office/drawing/2014/main" id="{4900D375-6B93-D1B1-7911-78994463B85F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48" name="Gerade Verbindung 247">
                    <a:extLst>
                      <a:ext uri="{FF2B5EF4-FFF2-40B4-BE49-F238E27FC236}">
                        <a16:creationId xmlns:a16="http://schemas.microsoft.com/office/drawing/2014/main" id="{0F1AA538-8AF1-31B8-DCAF-8A046C30822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9" name="Dreieck 248">
                    <a:extLst>
                      <a:ext uri="{FF2B5EF4-FFF2-40B4-BE49-F238E27FC236}">
                        <a16:creationId xmlns:a16="http://schemas.microsoft.com/office/drawing/2014/main" id="{36E2F099-CE5F-E023-E0C1-DFEDB61920A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50" name="Gerade Verbindung 249">
                    <a:extLst>
                      <a:ext uri="{FF2B5EF4-FFF2-40B4-BE49-F238E27FC236}">
                        <a16:creationId xmlns:a16="http://schemas.microsoft.com/office/drawing/2014/main" id="{2C6DBA7C-7804-80D5-677E-62A6E23A51E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1" name="Gerade Verbindung mit Pfeil 250">
                    <a:extLst>
                      <a:ext uri="{FF2B5EF4-FFF2-40B4-BE49-F238E27FC236}">
                        <a16:creationId xmlns:a16="http://schemas.microsoft.com/office/drawing/2014/main" id="{24E1EBCB-F452-7D46-C22B-4698511AED83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52" name="Gerade Verbindung mit Pfeil 251">
                    <a:extLst>
                      <a:ext uri="{FF2B5EF4-FFF2-40B4-BE49-F238E27FC236}">
                        <a16:creationId xmlns:a16="http://schemas.microsoft.com/office/drawing/2014/main" id="{81380EB9-0DCB-27B9-72A5-98391641687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53" name="Oval 252">
                    <a:extLst>
                      <a:ext uri="{FF2B5EF4-FFF2-40B4-BE49-F238E27FC236}">
                        <a16:creationId xmlns:a16="http://schemas.microsoft.com/office/drawing/2014/main" id="{71F23F2C-96E6-312C-5565-782CDBC3D23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54" name="Oval 253">
                    <a:extLst>
                      <a:ext uri="{FF2B5EF4-FFF2-40B4-BE49-F238E27FC236}">
                        <a16:creationId xmlns:a16="http://schemas.microsoft.com/office/drawing/2014/main" id="{6773C441-D8E9-33D3-63AD-5CF79B412FF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2" name="Gruppieren 231">
                  <a:extLst>
                    <a:ext uri="{FF2B5EF4-FFF2-40B4-BE49-F238E27FC236}">
                      <a16:creationId xmlns:a16="http://schemas.microsoft.com/office/drawing/2014/main" id="{56D5A44F-75F6-CA82-88DC-D3AB09E7D303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41" name="Gerade Verbindung 240">
                    <a:extLst>
                      <a:ext uri="{FF2B5EF4-FFF2-40B4-BE49-F238E27FC236}">
                        <a16:creationId xmlns:a16="http://schemas.microsoft.com/office/drawing/2014/main" id="{C96C45FA-17A3-C35E-1698-532C3FFD5E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2" name="Dreieck 241">
                    <a:extLst>
                      <a:ext uri="{FF2B5EF4-FFF2-40B4-BE49-F238E27FC236}">
                        <a16:creationId xmlns:a16="http://schemas.microsoft.com/office/drawing/2014/main" id="{CDAE4B3C-61A1-15ED-DA40-EEBBDE7C9E9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43" name="Gerade Verbindung 242">
                    <a:extLst>
                      <a:ext uri="{FF2B5EF4-FFF2-40B4-BE49-F238E27FC236}">
                        <a16:creationId xmlns:a16="http://schemas.microsoft.com/office/drawing/2014/main" id="{34597929-E2D9-A77E-7C85-ECCE1711198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4" name="Gerade Verbindung mit Pfeil 243">
                    <a:extLst>
                      <a:ext uri="{FF2B5EF4-FFF2-40B4-BE49-F238E27FC236}">
                        <a16:creationId xmlns:a16="http://schemas.microsoft.com/office/drawing/2014/main" id="{D363FF21-8A16-DFD7-31C4-5FB2224661C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45" name="Gerade Verbindung mit Pfeil 244">
                    <a:extLst>
                      <a:ext uri="{FF2B5EF4-FFF2-40B4-BE49-F238E27FC236}">
                        <a16:creationId xmlns:a16="http://schemas.microsoft.com/office/drawing/2014/main" id="{1E03C843-5D14-8EEA-5FEA-D8AC5B23330F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46" name="Oval 245">
                    <a:extLst>
                      <a:ext uri="{FF2B5EF4-FFF2-40B4-BE49-F238E27FC236}">
                        <a16:creationId xmlns:a16="http://schemas.microsoft.com/office/drawing/2014/main" id="{20A4DA37-1154-57D8-BF2F-6965EE81151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47" name="Oval 246">
                    <a:extLst>
                      <a:ext uri="{FF2B5EF4-FFF2-40B4-BE49-F238E27FC236}">
                        <a16:creationId xmlns:a16="http://schemas.microsoft.com/office/drawing/2014/main" id="{73ABD839-4D23-6ACE-3849-F1F35E2BAAE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33" name="Gruppieren 232">
                  <a:extLst>
                    <a:ext uri="{FF2B5EF4-FFF2-40B4-BE49-F238E27FC236}">
                      <a16:creationId xmlns:a16="http://schemas.microsoft.com/office/drawing/2014/main" id="{436A8FF2-5522-14E7-BBD5-F9D44844E405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34" name="Gerade Verbindung 233">
                    <a:extLst>
                      <a:ext uri="{FF2B5EF4-FFF2-40B4-BE49-F238E27FC236}">
                        <a16:creationId xmlns:a16="http://schemas.microsoft.com/office/drawing/2014/main" id="{AA18A2EE-75D0-4718-FC82-229751F2827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5" name="Dreieck 234">
                    <a:extLst>
                      <a:ext uri="{FF2B5EF4-FFF2-40B4-BE49-F238E27FC236}">
                        <a16:creationId xmlns:a16="http://schemas.microsoft.com/office/drawing/2014/main" id="{ABA3FF82-9CEB-C521-D278-1E3C8AF17D7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236" name="Gerade Verbindung 235">
                    <a:extLst>
                      <a:ext uri="{FF2B5EF4-FFF2-40B4-BE49-F238E27FC236}">
                        <a16:creationId xmlns:a16="http://schemas.microsoft.com/office/drawing/2014/main" id="{C8BAD81F-13C2-C1A3-C775-D2103B4D157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7" name="Gerade Verbindung mit Pfeil 236">
                    <a:extLst>
                      <a:ext uri="{FF2B5EF4-FFF2-40B4-BE49-F238E27FC236}">
                        <a16:creationId xmlns:a16="http://schemas.microsoft.com/office/drawing/2014/main" id="{E295DE0C-D3CB-4AB4-E83C-41057FFB1DE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238" name="Gerade Verbindung mit Pfeil 237">
                    <a:extLst>
                      <a:ext uri="{FF2B5EF4-FFF2-40B4-BE49-F238E27FC236}">
                        <a16:creationId xmlns:a16="http://schemas.microsoft.com/office/drawing/2014/main" id="{11139544-214D-8301-944F-C9264A20C67F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239" name="Oval 238">
                    <a:extLst>
                      <a:ext uri="{FF2B5EF4-FFF2-40B4-BE49-F238E27FC236}">
                        <a16:creationId xmlns:a16="http://schemas.microsoft.com/office/drawing/2014/main" id="{06713B6A-8BF4-098B-3241-433A18C0394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240" name="Oval 239">
                    <a:extLst>
                      <a:ext uri="{FF2B5EF4-FFF2-40B4-BE49-F238E27FC236}">
                        <a16:creationId xmlns:a16="http://schemas.microsoft.com/office/drawing/2014/main" id="{5A9C7F18-4D3B-47EE-5667-279F984CDD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290" name="Gruppieren 289">
                <a:extLst>
                  <a:ext uri="{FF2B5EF4-FFF2-40B4-BE49-F238E27FC236}">
                    <a16:creationId xmlns:a16="http://schemas.microsoft.com/office/drawing/2014/main" id="{01AB7F09-1E44-CFAF-FAE5-917FC5DAF355}"/>
                  </a:ext>
                </a:extLst>
              </p:cNvPr>
              <p:cNvGrpSpPr/>
              <p:nvPr/>
            </p:nvGrpSpPr>
            <p:grpSpPr>
              <a:xfrm>
                <a:off x="4654800" y="1157673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291" name="Gruppieren 290">
                  <a:extLst>
                    <a:ext uri="{FF2B5EF4-FFF2-40B4-BE49-F238E27FC236}">
                      <a16:creationId xmlns:a16="http://schemas.microsoft.com/office/drawing/2014/main" id="{A2C9F40D-61E8-1CE2-0874-D2F78C7185E9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48" name="Gerade Verbindung 347">
                    <a:extLst>
                      <a:ext uri="{FF2B5EF4-FFF2-40B4-BE49-F238E27FC236}">
                        <a16:creationId xmlns:a16="http://schemas.microsoft.com/office/drawing/2014/main" id="{4C4917D5-9F0A-B690-E2F2-6CFE22A61AA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9" name="Dreieck 348">
                    <a:extLst>
                      <a:ext uri="{FF2B5EF4-FFF2-40B4-BE49-F238E27FC236}">
                        <a16:creationId xmlns:a16="http://schemas.microsoft.com/office/drawing/2014/main" id="{6C1F1B6D-9D20-953F-931A-4C8EF9242672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50" name="Gerade Verbindung 349">
                    <a:extLst>
                      <a:ext uri="{FF2B5EF4-FFF2-40B4-BE49-F238E27FC236}">
                        <a16:creationId xmlns:a16="http://schemas.microsoft.com/office/drawing/2014/main" id="{082E814C-69B7-21AF-133C-D3635D1A6AB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1" name="Gerade Verbindung mit Pfeil 350">
                    <a:extLst>
                      <a:ext uri="{FF2B5EF4-FFF2-40B4-BE49-F238E27FC236}">
                        <a16:creationId xmlns:a16="http://schemas.microsoft.com/office/drawing/2014/main" id="{31D65643-7EF8-B4C8-3EC7-C5C2D7FE457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52" name="Gerade Verbindung mit Pfeil 351">
                    <a:extLst>
                      <a:ext uri="{FF2B5EF4-FFF2-40B4-BE49-F238E27FC236}">
                        <a16:creationId xmlns:a16="http://schemas.microsoft.com/office/drawing/2014/main" id="{11A23813-D332-84CD-61D9-FC1CCBBF368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53" name="Oval 352">
                    <a:extLst>
                      <a:ext uri="{FF2B5EF4-FFF2-40B4-BE49-F238E27FC236}">
                        <a16:creationId xmlns:a16="http://schemas.microsoft.com/office/drawing/2014/main" id="{3F59FBE2-B16C-B811-4EE5-092C2CE8E561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54" name="Oval 353">
                    <a:extLst>
                      <a:ext uri="{FF2B5EF4-FFF2-40B4-BE49-F238E27FC236}">
                        <a16:creationId xmlns:a16="http://schemas.microsoft.com/office/drawing/2014/main" id="{9423A3A1-4619-4FBB-9C3E-08D9A3DB6052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2" name="Gruppieren 291">
                  <a:extLst>
                    <a:ext uri="{FF2B5EF4-FFF2-40B4-BE49-F238E27FC236}">
                      <a16:creationId xmlns:a16="http://schemas.microsoft.com/office/drawing/2014/main" id="{C7915FBD-5204-F9C1-B79A-BED42D4CB828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41" name="Gerade Verbindung 340">
                    <a:extLst>
                      <a:ext uri="{FF2B5EF4-FFF2-40B4-BE49-F238E27FC236}">
                        <a16:creationId xmlns:a16="http://schemas.microsoft.com/office/drawing/2014/main" id="{B71C50C9-4CCA-A15C-8D12-CA159B67F6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2" name="Dreieck 341">
                    <a:extLst>
                      <a:ext uri="{FF2B5EF4-FFF2-40B4-BE49-F238E27FC236}">
                        <a16:creationId xmlns:a16="http://schemas.microsoft.com/office/drawing/2014/main" id="{9DBB6184-9F3E-E15C-C8F9-2DAAAA971CD7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43" name="Gerade Verbindung 342">
                    <a:extLst>
                      <a:ext uri="{FF2B5EF4-FFF2-40B4-BE49-F238E27FC236}">
                        <a16:creationId xmlns:a16="http://schemas.microsoft.com/office/drawing/2014/main" id="{978ED249-725A-4BB0-969C-AB91C08265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4" name="Gerade Verbindung mit Pfeil 343">
                    <a:extLst>
                      <a:ext uri="{FF2B5EF4-FFF2-40B4-BE49-F238E27FC236}">
                        <a16:creationId xmlns:a16="http://schemas.microsoft.com/office/drawing/2014/main" id="{DDB930DC-FE7A-475B-A1A5-441A1EBE412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45" name="Gerade Verbindung mit Pfeil 344">
                    <a:extLst>
                      <a:ext uri="{FF2B5EF4-FFF2-40B4-BE49-F238E27FC236}">
                        <a16:creationId xmlns:a16="http://schemas.microsoft.com/office/drawing/2014/main" id="{5F3850D9-8854-D90C-1569-A9E86C6382F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46" name="Oval 345">
                    <a:extLst>
                      <a:ext uri="{FF2B5EF4-FFF2-40B4-BE49-F238E27FC236}">
                        <a16:creationId xmlns:a16="http://schemas.microsoft.com/office/drawing/2014/main" id="{9900F2DE-8242-C65F-3DEB-A05F8FDFD51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47" name="Oval 346">
                    <a:extLst>
                      <a:ext uri="{FF2B5EF4-FFF2-40B4-BE49-F238E27FC236}">
                        <a16:creationId xmlns:a16="http://schemas.microsoft.com/office/drawing/2014/main" id="{2B7904F1-931B-5305-FC57-7BB4DBB17E7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3" name="Gruppieren 292">
                  <a:extLst>
                    <a:ext uri="{FF2B5EF4-FFF2-40B4-BE49-F238E27FC236}">
                      <a16:creationId xmlns:a16="http://schemas.microsoft.com/office/drawing/2014/main" id="{6AE8AA38-3DEC-2E5C-D619-3B5E65D6735B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34" name="Gerade Verbindung 333">
                    <a:extLst>
                      <a:ext uri="{FF2B5EF4-FFF2-40B4-BE49-F238E27FC236}">
                        <a16:creationId xmlns:a16="http://schemas.microsoft.com/office/drawing/2014/main" id="{A196FB71-3732-65B1-EACB-3D6A629846C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5" name="Dreieck 334">
                    <a:extLst>
                      <a:ext uri="{FF2B5EF4-FFF2-40B4-BE49-F238E27FC236}">
                        <a16:creationId xmlns:a16="http://schemas.microsoft.com/office/drawing/2014/main" id="{EEA027F9-8740-84CC-A330-E6F7068B8645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36" name="Gerade Verbindung 335">
                    <a:extLst>
                      <a:ext uri="{FF2B5EF4-FFF2-40B4-BE49-F238E27FC236}">
                        <a16:creationId xmlns:a16="http://schemas.microsoft.com/office/drawing/2014/main" id="{A1D121F3-2D1D-B6D8-9B72-90C84E222BB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7" name="Gerade Verbindung mit Pfeil 336">
                    <a:extLst>
                      <a:ext uri="{FF2B5EF4-FFF2-40B4-BE49-F238E27FC236}">
                        <a16:creationId xmlns:a16="http://schemas.microsoft.com/office/drawing/2014/main" id="{1AE86B19-BEB0-5451-127C-B6967AC560FE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8" name="Gerade Verbindung mit Pfeil 337">
                    <a:extLst>
                      <a:ext uri="{FF2B5EF4-FFF2-40B4-BE49-F238E27FC236}">
                        <a16:creationId xmlns:a16="http://schemas.microsoft.com/office/drawing/2014/main" id="{22169AB9-2826-F720-51CF-742264C87539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9" name="Oval 338">
                    <a:extLst>
                      <a:ext uri="{FF2B5EF4-FFF2-40B4-BE49-F238E27FC236}">
                        <a16:creationId xmlns:a16="http://schemas.microsoft.com/office/drawing/2014/main" id="{D6492BD5-16EA-CE72-BCFB-7E30A4BA2EF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40" name="Oval 339">
                    <a:extLst>
                      <a:ext uri="{FF2B5EF4-FFF2-40B4-BE49-F238E27FC236}">
                        <a16:creationId xmlns:a16="http://schemas.microsoft.com/office/drawing/2014/main" id="{9C5FDFC2-74B3-671D-2117-2C6698450FC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4" name="Gruppieren 293">
                  <a:extLst>
                    <a:ext uri="{FF2B5EF4-FFF2-40B4-BE49-F238E27FC236}">
                      <a16:creationId xmlns:a16="http://schemas.microsoft.com/office/drawing/2014/main" id="{5D6BAE93-0DDC-22E9-AC65-D9ADF17D00FD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27" name="Gerade Verbindung 326">
                    <a:extLst>
                      <a:ext uri="{FF2B5EF4-FFF2-40B4-BE49-F238E27FC236}">
                        <a16:creationId xmlns:a16="http://schemas.microsoft.com/office/drawing/2014/main" id="{2A92D3D8-AE87-A20C-172C-936263ABD67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8" name="Dreieck 327">
                    <a:extLst>
                      <a:ext uri="{FF2B5EF4-FFF2-40B4-BE49-F238E27FC236}">
                        <a16:creationId xmlns:a16="http://schemas.microsoft.com/office/drawing/2014/main" id="{F933AF55-4E9A-14F7-0959-A8C375A9886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29" name="Gerade Verbindung 328">
                    <a:extLst>
                      <a:ext uri="{FF2B5EF4-FFF2-40B4-BE49-F238E27FC236}">
                        <a16:creationId xmlns:a16="http://schemas.microsoft.com/office/drawing/2014/main" id="{B0F55E56-201A-BE2E-D440-0EBB5FE375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0" name="Gerade Verbindung mit Pfeil 329">
                    <a:extLst>
                      <a:ext uri="{FF2B5EF4-FFF2-40B4-BE49-F238E27FC236}">
                        <a16:creationId xmlns:a16="http://schemas.microsoft.com/office/drawing/2014/main" id="{2CD70400-B162-C6EE-9603-E9C9D8089FC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31" name="Gerade Verbindung mit Pfeil 330">
                    <a:extLst>
                      <a:ext uri="{FF2B5EF4-FFF2-40B4-BE49-F238E27FC236}">
                        <a16:creationId xmlns:a16="http://schemas.microsoft.com/office/drawing/2014/main" id="{DFEB69DC-9D70-4B38-AD85-49E2361FE45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32" name="Oval 331">
                    <a:extLst>
                      <a:ext uri="{FF2B5EF4-FFF2-40B4-BE49-F238E27FC236}">
                        <a16:creationId xmlns:a16="http://schemas.microsoft.com/office/drawing/2014/main" id="{C5C0B65D-E3A8-2966-2441-43A7C3B25AF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33" name="Oval 332">
                    <a:extLst>
                      <a:ext uri="{FF2B5EF4-FFF2-40B4-BE49-F238E27FC236}">
                        <a16:creationId xmlns:a16="http://schemas.microsoft.com/office/drawing/2014/main" id="{DF69B704-2CB4-84E3-10A3-5EED6FFD9E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5" name="Gruppieren 294">
                  <a:extLst>
                    <a:ext uri="{FF2B5EF4-FFF2-40B4-BE49-F238E27FC236}">
                      <a16:creationId xmlns:a16="http://schemas.microsoft.com/office/drawing/2014/main" id="{9805662E-1A04-0327-6E01-E527368B2A17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20" name="Gerade Verbindung 319">
                    <a:extLst>
                      <a:ext uri="{FF2B5EF4-FFF2-40B4-BE49-F238E27FC236}">
                        <a16:creationId xmlns:a16="http://schemas.microsoft.com/office/drawing/2014/main" id="{BB5B1801-C565-42D7-013E-2009350B825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1" name="Dreieck 320">
                    <a:extLst>
                      <a:ext uri="{FF2B5EF4-FFF2-40B4-BE49-F238E27FC236}">
                        <a16:creationId xmlns:a16="http://schemas.microsoft.com/office/drawing/2014/main" id="{1F9D6649-F434-DA54-B9C7-60A31A6DB6F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22" name="Gerade Verbindung 321">
                    <a:extLst>
                      <a:ext uri="{FF2B5EF4-FFF2-40B4-BE49-F238E27FC236}">
                        <a16:creationId xmlns:a16="http://schemas.microsoft.com/office/drawing/2014/main" id="{3D2712B3-6226-9325-2A74-BA4E9BDF3EE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3" name="Gerade Verbindung mit Pfeil 322">
                    <a:extLst>
                      <a:ext uri="{FF2B5EF4-FFF2-40B4-BE49-F238E27FC236}">
                        <a16:creationId xmlns:a16="http://schemas.microsoft.com/office/drawing/2014/main" id="{686450FC-500A-A20E-AADE-185E3930F6C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24" name="Gerade Verbindung mit Pfeil 323">
                    <a:extLst>
                      <a:ext uri="{FF2B5EF4-FFF2-40B4-BE49-F238E27FC236}">
                        <a16:creationId xmlns:a16="http://schemas.microsoft.com/office/drawing/2014/main" id="{3C41B9A4-DED2-0A35-0F9D-CCCE08BC834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25" name="Oval 324">
                    <a:extLst>
                      <a:ext uri="{FF2B5EF4-FFF2-40B4-BE49-F238E27FC236}">
                        <a16:creationId xmlns:a16="http://schemas.microsoft.com/office/drawing/2014/main" id="{33593F61-5850-74B5-A82C-E8F1AABB235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26" name="Oval 325">
                    <a:extLst>
                      <a:ext uri="{FF2B5EF4-FFF2-40B4-BE49-F238E27FC236}">
                        <a16:creationId xmlns:a16="http://schemas.microsoft.com/office/drawing/2014/main" id="{A9ADE4D0-57BD-2360-CCBC-C74CE4E676E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6" name="Gruppieren 295">
                  <a:extLst>
                    <a:ext uri="{FF2B5EF4-FFF2-40B4-BE49-F238E27FC236}">
                      <a16:creationId xmlns:a16="http://schemas.microsoft.com/office/drawing/2014/main" id="{B2D453F5-853B-449B-9EA1-B5FA0A87837F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13" name="Gerade Verbindung 312">
                    <a:extLst>
                      <a:ext uri="{FF2B5EF4-FFF2-40B4-BE49-F238E27FC236}">
                        <a16:creationId xmlns:a16="http://schemas.microsoft.com/office/drawing/2014/main" id="{18D0DD2F-392B-6AEC-45EE-7C73500A256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4" name="Dreieck 313">
                    <a:extLst>
                      <a:ext uri="{FF2B5EF4-FFF2-40B4-BE49-F238E27FC236}">
                        <a16:creationId xmlns:a16="http://schemas.microsoft.com/office/drawing/2014/main" id="{C435F159-B8DD-BF82-2805-3057499883AB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15" name="Gerade Verbindung 314">
                    <a:extLst>
                      <a:ext uri="{FF2B5EF4-FFF2-40B4-BE49-F238E27FC236}">
                        <a16:creationId xmlns:a16="http://schemas.microsoft.com/office/drawing/2014/main" id="{0E5143E8-5F81-443C-F189-1993B3F3C00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6" name="Gerade Verbindung mit Pfeil 315">
                    <a:extLst>
                      <a:ext uri="{FF2B5EF4-FFF2-40B4-BE49-F238E27FC236}">
                        <a16:creationId xmlns:a16="http://schemas.microsoft.com/office/drawing/2014/main" id="{115B92BA-C929-6C1D-7A4D-A0979DC19E2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7" name="Gerade Verbindung mit Pfeil 316">
                    <a:extLst>
                      <a:ext uri="{FF2B5EF4-FFF2-40B4-BE49-F238E27FC236}">
                        <a16:creationId xmlns:a16="http://schemas.microsoft.com/office/drawing/2014/main" id="{0EAC5F81-FC60-8B76-23E3-0C6AAB1D7B40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8" name="Oval 317">
                    <a:extLst>
                      <a:ext uri="{FF2B5EF4-FFF2-40B4-BE49-F238E27FC236}">
                        <a16:creationId xmlns:a16="http://schemas.microsoft.com/office/drawing/2014/main" id="{ACF73943-1C81-7109-454B-303AA5A6B20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19" name="Oval 318">
                    <a:extLst>
                      <a:ext uri="{FF2B5EF4-FFF2-40B4-BE49-F238E27FC236}">
                        <a16:creationId xmlns:a16="http://schemas.microsoft.com/office/drawing/2014/main" id="{287E8F33-AF3C-6214-0A96-20737D1A949E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7" name="Gruppieren 296">
                  <a:extLst>
                    <a:ext uri="{FF2B5EF4-FFF2-40B4-BE49-F238E27FC236}">
                      <a16:creationId xmlns:a16="http://schemas.microsoft.com/office/drawing/2014/main" id="{9ECFB388-DBD3-155A-785A-06523EB719E0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06" name="Gerade Verbindung 305">
                    <a:extLst>
                      <a:ext uri="{FF2B5EF4-FFF2-40B4-BE49-F238E27FC236}">
                        <a16:creationId xmlns:a16="http://schemas.microsoft.com/office/drawing/2014/main" id="{A51ABFE7-2B2C-D927-4CF6-EAC97DFD6DF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7" name="Dreieck 306">
                    <a:extLst>
                      <a:ext uri="{FF2B5EF4-FFF2-40B4-BE49-F238E27FC236}">
                        <a16:creationId xmlns:a16="http://schemas.microsoft.com/office/drawing/2014/main" id="{FD7FBC84-44D9-47C4-A572-B094F83400F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08" name="Gerade Verbindung 307">
                    <a:extLst>
                      <a:ext uri="{FF2B5EF4-FFF2-40B4-BE49-F238E27FC236}">
                        <a16:creationId xmlns:a16="http://schemas.microsoft.com/office/drawing/2014/main" id="{CA9A5FFB-D2E5-CB97-6ABD-446E422A471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9" name="Gerade Verbindung mit Pfeil 308">
                    <a:extLst>
                      <a:ext uri="{FF2B5EF4-FFF2-40B4-BE49-F238E27FC236}">
                        <a16:creationId xmlns:a16="http://schemas.microsoft.com/office/drawing/2014/main" id="{174C4513-9834-F2E0-4840-BDD2CDC96A50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10" name="Gerade Verbindung mit Pfeil 309">
                    <a:extLst>
                      <a:ext uri="{FF2B5EF4-FFF2-40B4-BE49-F238E27FC236}">
                        <a16:creationId xmlns:a16="http://schemas.microsoft.com/office/drawing/2014/main" id="{830D6CF6-E83E-18D4-478E-9ECA998EB433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11" name="Oval 310">
                    <a:extLst>
                      <a:ext uri="{FF2B5EF4-FFF2-40B4-BE49-F238E27FC236}">
                        <a16:creationId xmlns:a16="http://schemas.microsoft.com/office/drawing/2014/main" id="{9A254029-DCAE-09E1-0B1C-8E1D2E34A3A7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12" name="Oval 311">
                    <a:extLst>
                      <a:ext uri="{FF2B5EF4-FFF2-40B4-BE49-F238E27FC236}">
                        <a16:creationId xmlns:a16="http://schemas.microsoft.com/office/drawing/2014/main" id="{88F207D0-C4E9-92B7-71A4-D6CF4E77EF87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298" name="Gruppieren 297">
                  <a:extLst>
                    <a:ext uri="{FF2B5EF4-FFF2-40B4-BE49-F238E27FC236}">
                      <a16:creationId xmlns:a16="http://schemas.microsoft.com/office/drawing/2014/main" id="{DE562E83-E931-841B-1DF6-B663CF3E094A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299" name="Gerade Verbindung 298">
                    <a:extLst>
                      <a:ext uri="{FF2B5EF4-FFF2-40B4-BE49-F238E27FC236}">
                        <a16:creationId xmlns:a16="http://schemas.microsoft.com/office/drawing/2014/main" id="{FAC73A4D-74E6-4619-4A7A-68CC79609F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0" name="Dreieck 299">
                    <a:extLst>
                      <a:ext uri="{FF2B5EF4-FFF2-40B4-BE49-F238E27FC236}">
                        <a16:creationId xmlns:a16="http://schemas.microsoft.com/office/drawing/2014/main" id="{4CA3D9F5-5299-6FB4-B3A8-C4BBAEF855BE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01" name="Gerade Verbindung 300">
                    <a:extLst>
                      <a:ext uri="{FF2B5EF4-FFF2-40B4-BE49-F238E27FC236}">
                        <a16:creationId xmlns:a16="http://schemas.microsoft.com/office/drawing/2014/main" id="{3063E6B3-8731-BAA7-B5B4-D746272028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2" name="Gerade Verbindung mit Pfeil 301">
                    <a:extLst>
                      <a:ext uri="{FF2B5EF4-FFF2-40B4-BE49-F238E27FC236}">
                        <a16:creationId xmlns:a16="http://schemas.microsoft.com/office/drawing/2014/main" id="{2CFD5976-645D-B7CD-DF46-F7D3FBC12F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03" name="Gerade Verbindung mit Pfeil 302">
                    <a:extLst>
                      <a:ext uri="{FF2B5EF4-FFF2-40B4-BE49-F238E27FC236}">
                        <a16:creationId xmlns:a16="http://schemas.microsoft.com/office/drawing/2014/main" id="{D20D6369-74E7-9B39-9E83-4358712E9AD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04" name="Oval 303">
                    <a:extLst>
                      <a:ext uri="{FF2B5EF4-FFF2-40B4-BE49-F238E27FC236}">
                        <a16:creationId xmlns:a16="http://schemas.microsoft.com/office/drawing/2014/main" id="{216D721B-67A6-2E78-F29F-44B4E272E3E3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05" name="Oval 304">
                    <a:extLst>
                      <a:ext uri="{FF2B5EF4-FFF2-40B4-BE49-F238E27FC236}">
                        <a16:creationId xmlns:a16="http://schemas.microsoft.com/office/drawing/2014/main" id="{3327DBEA-44B7-C6A3-AA56-DB308A4F8CB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355" name="Gruppieren 354">
                <a:extLst>
                  <a:ext uri="{FF2B5EF4-FFF2-40B4-BE49-F238E27FC236}">
                    <a16:creationId xmlns:a16="http://schemas.microsoft.com/office/drawing/2014/main" id="{8DA8CCD6-A529-FDB9-14BE-895DC519DE39}"/>
                  </a:ext>
                </a:extLst>
              </p:cNvPr>
              <p:cNvGrpSpPr/>
              <p:nvPr/>
            </p:nvGrpSpPr>
            <p:grpSpPr>
              <a:xfrm>
                <a:off x="5194800" y="1159200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356" name="Gruppieren 355">
                  <a:extLst>
                    <a:ext uri="{FF2B5EF4-FFF2-40B4-BE49-F238E27FC236}">
                      <a16:creationId xmlns:a16="http://schemas.microsoft.com/office/drawing/2014/main" id="{07D36326-2F39-0492-7BC0-BD5FE2AA5FC5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13" name="Gerade Verbindung 412">
                    <a:extLst>
                      <a:ext uri="{FF2B5EF4-FFF2-40B4-BE49-F238E27FC236}">
                        <a16:creationId xmlns:a16="http://schemas.microsoft.com/office/drawing/2014/main" id="{3D5C90C4-4BD3-2F98-E729-5AF77B9113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4" name="Dreieck 413">
                    <a:extLst>
                      <a:ext uri="{FF2B5EF4-FFF2-40B4-BE49-F238E27FC236}">
                        <a16:creationId xmlns:a16="http://schemas.microsoft.com/office/drawing/2014/main" id="{4FC32ECE-1D46-4EEA-428B-F34396C1916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15" name="Gerade Verbindung 414">
                    <a:extLst>
                      <a:ext uri="{FF2B5EF4-FFF2-40B4-BE49-F238E27FC236}">
                        <a16:creationId xmlns:a16="http://schemas.microsoft.com/office/drawing/2014/main" id="{2A170344-2439-7125-0460-1FA5EC2AAA0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6" name="Gerade Verbindung mit Pfeil 415">
                    <a:extLst>
                      <a:ext uri="{FF2B5EF4-FFF2-40B4-BE49-F238E27FC236}">
                        <a16:creationId xmlns:a16="http://schemas.microsoft.com/office/drawing/2014/main" id="{A00BE048-1D86-F0BF-4BFD-229A0D5CE8B2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7" name="Gerade Verbindung mit Pfeil 416">
                    <a:extLst>
                      <a:ext uri="{FF2B5EF4-FFF2-40B4-BE49-F238E27FC236}">
                        <a16:creationId xmlns:a16="http://schemas.microsoft.com/office/drawing/2014/main" id="{891B601A-5E05-448D-EC15-7035284CFEE2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8" name="Oval 417">
                    <a:extLst>
                      <a:ext uri="{FF2B5EF4-FFF2-40B4-BE49-F238E27FC236}">
                        <a16:creationId xmlns:a16="http://schemas.microsoft.com/office/drawing/2014/main" id="{CAA0C7EB-7443-BCB4-5F8B-1FE773F9B585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19" name="Oval 418">
                    <a:extLst>
                      <a:ext uri="{FF2B5EF4-FFF2-40B4-BE49-F238E27FC236}">
                        <a16:creationId xmlns:a16="http://schemas.microsoft.com/office/drawing/2014/main" id="{7AB5370F-C67D-B62D-EF76-C63CA8C3884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7" name="Gruppieren 356">
                  <a:extLst>
                    <a:ext uri="{FF2B5EF4-FFF2-40B4-BE49-F238E27FC236}">
                      <a16:creationId xmlns:a16="http://schemas.microsoft.com/office/drawing/2014/main" id="{90C62ECB-4E3A-9E25-63D1-16E508F94CD8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06" name="Gerade Verbindung 405">
                    <a:extLst>
                      <a:ext uri="{FF2B5EF4-FFF2-40B4-BE49-F238E27FC236}">
                        <a16:creationId xmlns:a16="http://schemas.microsoft.com/office/drawing/2014/main" id="{A00FEC8A-3455-E859-753C-89477AAA0B5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7" name="Dreieck 406">
                    <a:extLst>
                      <a:ext uri="{FF2B5EF4-FFF2-40B4-BE49-F238E27FC236}">
                        <a16:creationId xmlns:a16="http://schemas.microsoft.com/office/drawing/2014/main" id="{263BCD52-AD39-463B-65F9-58FD67166F3C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8" name="Gerade Verbindung 407">
                    <a:extLst>
                      <a:ext uri="{FF2B5EF4-FFF2-40B4-BE49-F238E27FC236}">
                        <a16:creationId xmlns:a16="http://schemas.microsoft.com/office/drawing/2014/main" id="{D92934B3-7B15-5B54-2AED-68973BD0C867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9" name="Gerade Verbindung mit Pfeil 408">
                    <a:extLst>
                      <a:ext uri="{FF2B5EF4-FFF2-40B4-BE49-F238E27FC236}">
                        <a16:creationId xmlns:a16="http://schemas.microsoft.com/office/drawing/2014/main" id="{5569BE4A-B4A9-9716-1543-B224FBA6F41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0" name="Gerade Verbindung mit Pfeil 409">
                    <a:extLst>
                      <a:ext uri="{FF2B5EF4-FFF2-40B4-BE49-F238E27FC236}">
                        <a16:creationId xmlns:a16="http://schemas.microsoft.com/office/drawing/2014/main" id="{D370CDE4-3381-8715-E23B-852E1F7023F1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11" name="Oval 410">
                    <a:extLst>
                      <a:ext uri="{FF2B5EF4-FFF2-40B4-BE49-F238E27FC236}">
                        <a16:creationId xmlns:a16="http://schemas.microsoft.com/office/drawing/2014/main" id="{C289B97A-D6BC-5576-39D0-6C2E5251677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12" name="Oval 411">
                    <a:extLst>
                      <a:ext uri="{FF2B5EF4-FFF2-40B4-BE49-F238E27FC236}">
                        <a16:creationId xmlns:a16="http://schemas.microsoft.com/office/drawing/2014/main" id="{1C142CFF-CFC9-7ED1-3000-19B10826A095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8" name="Gruppieren 357">
                  <a:extLst>
                    <a:ext uri="{FF2B5EF4-FFF2-40B4-BE49-F238E27FC236}">
                      <a16:creationId xmlns:a16="http://schemas.microsoft.com/office/drawing/2014/main" id="{B5FA610A-26AC-A3FB-4559-D5914B2C5120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99" name="Gerade Verbindung 398">
                    <a:extLst>
                      <a:ext uri="{FF2B5EF4-FFF2-40B4-BE49-F238E27FC236}">
                        <a16:creationId xmlns:a16="http://schemas.microsoft.com/office/drawing/2014/main" id="{A6F56609-96DF-CCEE-4C03-51772C829B8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0" name="Dreieck 399">
                    <a:extLst>
                      <a:ext uri="{FF2B5EF4-FFF2-40B4-BE49-F238E27FC236}">
                        <a16:creationId xmlns:a16="http://schemas.microsoft.com/office/drawing/2014/main" id="{6F00505F-8110-FC20-CE6E-E4E06730EEA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01" name="Gerade Verbindung 400">
                    <a:extLst>
                      <a:ext uri="{FF2B5EF4-FFF2-40B4-BE49-F238E27FC236}">
                        <a16:creationId xmlns:a16="http://schemas.microsoft.com/office/drawing/2014/main" id="{2DFF333F-3533-7B19-BF24-75A5385DC9A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2" name="Gerade Verbindung mit Pfeil 401">
                    <a:extLst>
                      <a:ext uri="{FF2B5EF4-FFF2-40B4-BE49-F238E27FC236}">
                        <a16:creationId xmlns:a16="http://schemas.microsoft.com/office/drawing/2014/main" id="{E1E21081-9F6E-7D17-9972-8E659E7FF9C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3" name="Gerade Verbindung mit Pfeil 402">
                    <a:extLst>
                      <a:ext uri="{FF2B5EF4-FFF2-40B4-BE49-F238E27FC236}">
                        <a16:creationId xmlns:a16="http://schemas.microsoft.com/office/drawing/2014/main" id="{CFC3C795-721F-DA97-CA19-EB6674F2954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04" name="Oval 403">
                    <a:extLst>
                      <a:ext uri="{FF2B5EF4-FFF2-40B4-BE49-F238E27FC236}">
                        <a16:creationId xmlns:a16="http://schemas.microsoft.com/office/drawing/2014/main" id="{10E02ADE-0D54-9521-8B7E-DBBE9FC3DDD6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05" name="Oval 404">
                    <a:extLst>
                      <a:ext uri="{FF2B5EF4-FFF2-40B4-BE49-F238E27FC236}">
                        <a16:creationId xmlns:a16="http://schemas.microsoft.com/office/drawing/2014/main" id="{4C09D356-BE60-CE5D-2686-150C3B600A6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59" name="Gruppieren 358">
                  <a:extLst>
                    <a:ext uri="{FF2B5EF4-FFF2-40B4-BE49-F238E27FC236}">
                      <a16:creationId xmlns:a16="http://schemas.microsoft.com/office/drawing/2014/main" id="{1604D83A-AFCB-A20C-9069-15C3AD46EB7F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92" name="Gerade Verbindung 391">
                    <a:extLst>
                      <a:ext uri="{FF2B5EF4-FFF2-40B4-BE49-F238E27FC236}">
                        <a16:creationId xmlns:a16="http://schemas.microsoft.com/office/drawing/2014/main" id="{6F3E6D61-D0C4-8144-35A0-309B338DB7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3" name="Dreieck 392">
                    <a:extLst>
                      <a:ext uri="{FF2B5EF4-FFF2-40B4-BE49-F238E27FC236}">
                        <a16:creationId xmlns:a16="http://schemas.microsoft.com/office/drawing/2014/main" id="{A3765A36-F4E0-842F-4C66-A6E27E9B1959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94" name="Gerade Verbindung 393">
                    <a:extLst>
                      <a:ext uri="{FF2B5EF4-FFF2-40B4-BE49-F238E27FC236}">
                        <a16:creationId xmlns:a16="http://schemas.microsoft.com/office/drawing/2014/main" id="{F9838BA4-D555-7562-98C1-E1E2BB49287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5" name="Gerade Verbindung mit Pfeil 394">
                    <a:extLst>
                      <a:ext uri="{FF2B5EF4-FFF2-40B4-BE49-F238E27FC236}">
                        <a16:creationId xmlns:a16="http://schemas.microsoft.com/office/drawing/2014/main" id="{37A7FCEF-7827-D18E-FA41-D8228EECBF89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6" name="Gerade Verbindung mit Pfeil 395">
                    <a:extLst>
                      <a:ext uri="{FF2B5EF4-FFF2-40B4-BE49-F238E27FC236}">
                        <a16:creationId xmlns:a16="http://schemas.microsoft.com/office/drawing/2014/main" id="{AE5E9B30-7ED6-40E3-208D-EFC69C2266EC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7" name="Oval 396">
                    <a:extLst>
                      <a:ext uri="{FF2B5EF4-FFF2-40B4-BE49-F238E27FC236}">
                        <a16:creationId xmlns:a16="http://schemas.microsoft.com/office/drawing/2014/main" id="{AFA90BB1-44C2-B8DD-E4A7-71454CD0124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98" name="Oval 397">
                    <a:extLst>
                      <a:ext uri="{FF2B5EF4-FFF2-40B4-BE49-F238E27FC236}">
                        <a16:creationId xmlns:a16="http://schemas.microsoft.com/office/drawing/2014/main" id="{288B037B-2C6C-881E-8083-49FC09E73DD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0" name="Gruppieren 359">
                  <a:extLst>
                    <a:ext uri="{FF2B5EF4-FFF2-40B4-BE49-F238E27FC236}">
                      <a16:creationId xmlns:a16="http://schemas.microsoft.com/office/drawing/2014/main" id="{829415E4-1C5C-9E3A-CD2A-4976D380B28D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85" name="Gerade Verbindung 384">
                    <a:extLst>
                      <a:ext uri="{FF2B5EF4-FFF2-40B4-BE49-F238E27FC236}">
                        <a16:creationId xmlns:a16="http://schemas.microsoft.com/office/drawing/2014/main" id="{259D75C0-B80F-5DA8-9CDD-59B8D4BCF86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6" name="Dreieck 385">
                    <a:extLst>
                      <a:ext uri="{FF2B5EF4-FFF2-40B4-BE49-F238E27FC236}">
                        <a16:creationId xmlns:a16="http://schemas.microsoft.com/office/drawing/2014/main" id="{51021D9D-7A61-C6AD-0F5B-130CBF1AF5C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87" name="Gerade Verbindung 386">
                    <a:extLst>
                      <a:ext uri="{FF2B5EF4-FFF2-40B4-BE49-F238E27FC236}">
                        <a16:creationId xmlns:a16="http://schemas.microsoft.com/office/drawing/2014/main" id="{E4E694B8-3EE8-115C-44E4-43C79326989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8" name="Gerade Verbindung mit Pfeil 387">
                    <a:extLst>
                      <a:ext uri="{FF2B5EF4-FFF2-40B4-BE49-F238E27FC236}">
                        <a16:creationId xmlns:a16="http://schemas.microsoft.com/office/drawing/2014/main" id="{62474E54-9675-A1A1-A9CE-A7AF9D01B501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9" name="Gerade Verbindung mit Pfeil 388">
                    <a:extLst>
                      <a:ext uri="{FF2B5EF4-FFF2-40B4-BE49-F238E27FC236}">
                        <a16:creationId xmlns:a16="http://schemas.microsoft.com/office/drawing/2014/main" id="{ECD31836-E5B9-F15F-AC5B-B2480F0B5E2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90" name="Oval 389">
                    <a:extLst>
                      <a:ext uri="{FF2B5EF4-FFF2-40B4-BE49-F238E27FC236}">
                        <a16:creationId xmlns:a16="http://schemas.microsoft.com/office/drawing/2014/main" id="{2F3D5474-AEBE-A10E-5921-0BE45A6BCF5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91" name="Oval 390">
                    <a:extLst>
                      <a:ext uri="{FF2B5EF4-FFF2-40B4-BE49-F238E27FC236}">
                        <a16:creationId xmlns:a16="http://schemas.microsoft.com/office/drawing/2014/main" id="{493EC64D-47BD-5DD2-816E-0CA2B4D6B39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1" name="Gruppieren 360">
                  <a:extLst>
                    <a:ext uri="{FF2B5EF4-FFF2-40B4-BE49-F238E27FC236}">
                      <a16:creationId xmlns:a16="http://schemas.microsoft.com/office/drawing/2014/main" id="{D6391043-5BB9-AA78-A8CE-A2C8239BB548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78" name="Gerade Verbindung 377">
                    <a:extLst>
                      <a:ext uri="{FF2B5EF4-FFF2-40B4-BE49-F238E27FC236}">
                        <a16:creationId xmlns:a16="http://schemas.microsoft.com/office/drawing/2014/main" id="{34F5CFCB-2BEA-AAEF-E0BA-D07EDC7549F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9" name="Dreieck 378">
                    <a:extLst>
                      <a:ext uri="{FF2B5EF4-FFF2-40B4-BE49-F238E27FC236}">
                        <a16:creationId xmlns:a16="http://schemas.microsoft.com/office/drawing/2014/main" id="{A79473C2-3B60-7F75-76E3-04AE5ACA6AC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80" name="Gerade Verbindung 379">
                    <a:extLst>
                      <a:ext uri="{FF2B5EF4-FFF2-40B4-BE49-F238E27FC236}">
                        <a16:creationId xmlns:a16="http://schemas.microsoft.com/office/drawing/2014/main" id="{13F77831-EE15-CAE2-F08D-58678F1EE2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1" name="Gerade Verbindung mit Pfeil 380">
                    <a:extLst>
                      <a:ext uri="{FF2B5EF4-FFF2-40B4-BE49-F238E27FC236}">
                        <a16:creationId xmlns:a16="http://schemas.microsoft.com/office/drawing/2014/main" id="{FC273EFD-639D-28EC-B59B-0E13202E2E6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2" name="Gerade Verbindung mit Pfeil 381">
                    <a:extLst>
                      <a:ext uri="{FF2B5EF4-FFF2-40B4-BE49-F238E27FC236}">
                        <a16:creationId xmlns:a16="http://schemas.microsoft.com/office/drawing/2014/main" id="{B1EFA684-DB76-408D-AA75-2332C7B2A8DA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83" name="Oval 382">
                    <a:extLst>
                      <a:ext uri="{FF2B5EF4-FFF2-40B4-BE49-F238E27FC236}">
                        <a16:creationId xmlns:a16="http://schemas.microsoft.com/office/drawing/2014/main" id="{36A07B4E-2C5E-4546-FCAE-8FE63CDC7E3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84" name="Oval 383">
                    <a:extLst>
                      <a:ext uri="{FF2B5EF4-FFF2-40B4-BE49-F238E27FC236}">
                        <a16:creationId xmlns:a16="http://schemas.microsoft.com/office/drawing/2014/main" id="{FD12DFA8-E9E1-59B3-E643-B45910D378E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2" name="Gruppieren 361">
                  <a:extLst>
                    <a:ext uri="{FF2B5EF4-FFF2-40B4-BE49-F238E27FC236}">
                      <a16:creationId xmlns:a16="http://schemas.microsoft.com/office/drawing/2014/main" id="{0C7F7DCD-B3B9-A0FB-3471-EE80640C7807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71" name="Gerade Verbindung 370">
                    <a:extLst>
                      <a:ext uri="{FF2B5EF4-FFF2-40B4-BE49-F238E27FC236}">
                        <a16:creationId xmlns:a16="http://schemas.microsoft.com/office/drawing/2014/main" id="{0F28B0DE-FA7F-E6FD-2C15-664ACB733F1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2" name="Dreieck 371">
                    <a:extLst>
                      <a:ext uri="{FF2B5EF4-FFF2-40B4-BE49-F238E27FC236}">
                        <a16:creationId xmlns:a16="http://schemas.microsoft.com/office/drawing/2014/main" id="{8BBA9B7F-193C-898F-476F-A68444B182CD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73" name="Gerade Verbindung 372">
                    <a:extLst>
                      <a:ext uri="{FF2B5EF4-FFF2-40B4-BE49-F238E27FC236}">
                        <a16:creationId xmlns:a16="http://schemas.microsoft.com/office/drawing/2014/main" id="{19D40329-6D7C-6DD0-7EA5-41E088605CE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4" name="Gerade Verbindung mit Pfeil 373">
                    <a:extLst>
                      <a:ext uri="{FF2B5EF4-FFF2-40B4-BE49-F238E27FC236}">
                        <a16:creationId xmlns:a16="http://schemas.microsoft.com/office/drawing/2014/main" id="{25650670-8EE7-B563-2C77-7FEC456BBF8E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5" name="Gerade Verbindung mit Pfeil 374">
                    <a:extLst>
                      <a:ext uri="{FF2B5EF4-FFF2-40B4-BE49-F238E27FC236}">
                        <a16:creationId xmlns:a16="http://schemas.microsoft.com/office/drawing/2014/main" id="{71A320A3-73E8-9E5F-5CC0-25FBB634DAC4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76" name="Oval 375">
                    <a:extLst>
                      <a:ext uri="{FF2B5EF4-FFF2-40B4-BE49-F238E27FC236}">
                        <a16:creationId xmlns:a16="http://schemas.microsoft.com/office/drawing/2014/main" id="{337DA495-F00A-C5DC-A654-71DB42D225E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77" name="Oval 376">
                    <a:extLst>
                      <a:ext uri="{FF2B5EF4-FFF2-40B4-BE49-F238E27FC236}">
                        <a16:creationId xmlns:a16="http://schemas.microsoft.com/office/drawing/2014/main" id="{B93D9371-A1A5-F33B-E371-BADF1794389F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363" name="Gruppieren 362">
                  <a:extLst>
                    <a:ext uri="{FF2B5EF4-FFF2-40B4-BE49-F238E27FC236}">
                      <a16:creationId xmlns:a16="http://schemas.microsoft.com/office/drawing/2014/main" id="{6DF63EE1-4308-D5EA-C43D-B031ECCDFC26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364" name="Gerade Verbindung 363">
                    <a:extLst>
                      <a:ext uri="{FF2B5EF4-FFF2-40B4-BE49-F238E27FC236}">
                        <a16:creationId xmlns:a16="http://schemas.microsoft.com/office/drawing/2014/main" id="{B8AEA9C1-C24F-4A58-A6AE-0FAEED6CDB6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5" name="Dreieck 364">
                    <a:extLst>
                      <a:ext uri="{FF2B5EF4-FFF2-40B4-BE49-F238E27FC236}">
                        <a16:creationId xmlns:a16="http://schemas.microsoft.com/office/drawing/2014/main" id="{0CD8A6CD-BDD4-F699-5422-2CE65873E3E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366" name="Gerade Verbindung 365">
                    <a:extLst>
                      <a:ext uri="{FF2B5EF4-FFF2-40B4-BE49-F238E27FC236}">
                        <a16:creationId xmlns:a16="http://schemas.microsoft.com/office/drawing/2014/main" id="{AEE773DF-765D-8A1D-723C-6FA3CA72421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7" name="Gerade Verbindung mit Pfeil 366">
                    <a:extLst>
                      <a:ext uri="{FF2B5EF4-FFF2-40B4-BE49-F238E27FC236}">
                        <a16:creationId xmlns:a16="http://schemas.microsoft.com/office/drawing/2014/main" id="{AB369713-5A7B-27D3-10E3-0233937DB70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8" name="Gerade Verbindung mit Pfeil 367">
                    <a:extLst>
                      <a:ext uri="{FF2B5EF4-FFF2-40B4-BE49-F238E27FC236}">
                        <a16:creationId xmlns:a16="http://schemas.microsoft.com/office/drawing/2014/main" id="{955BAEBF-AA37-3917-5F25-6C2159AB0181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369" name="Oval 368">
                    <a:extLst>
                      <a:ext uri="{FF2B5EF4-FFF2-40B4-BE49-F238E27FC236}">
                        <a16:creationId xmlns:a16="http://schemas.microsoft.com/office/drawing/2014/main" id="{7BA20B1D-2B10-9F74-A170-312017DAE96A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370" name="Oval 369">
                    <a:extLst>
                      <a:ext uri="{FF2B5EF4-FFF2-40B4-BE49-F238E27FC236}">
                        <a16:creationId xmlns:a16="http://schemas.microsoft.com/office/drawing/2014/main" id="{B05C55B7-8543-FF85-2DF6-B2B40482A11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420" name="Gruppieren 419">
                <a:extLst>
                  <a:ext uri="{FF2B5EF4-FFF2-40B4-BE49-F238E27FC236}">
                    <a16:creationId xmlns:a16="http://schemas.microsoft.com/office/drawing/2014/main" id="{2501081D-6EA8-B92C-130C-036842DC449C}"/>
                  </a:ext>
                </a:extLst>
              </p:cNvPr>
              <p:cNvGrpSpPr/>
              <p:nvPr/>
            </p:nvGrpSpPr>
            <p:grpSpPr>
              <a:xfrm>
                <a:off x="5735038" y="1157845"/>
                <a:ext cx="531908" cy="4266717"/>
                <a:chOff x="2496583" y="1158756"/>
                <a:chExt cx="531908" cy="4266717"/>
              </a:xfrm>
            </p:grpSpPr>
            <p:grpSp>
              <p:nvGrpSpPr>
                <p:cNvPr id="421" name="Gruppieren 420">
                  <a:extLst>
                    <a:ext uri="{FF2B5EF4-FFF2-40B4-BE49-F238E27FC236}">
                      <a16:creationId xmlns:a16="http://schemas.microsoft.com/office/drawing/2014/main" id="{3424121C-BC4F-9615-FC01-A09A63B3B22E}"/>
                    </a:ext>
                  </a:extLst>
                </p:cNvPr>
                <p:cNvGrpSpPr/>
                <p:nvPr/>
              </p:nvGrpSpPr>
              <p:grpSpPr>
                <a:xfrm>
                  <a:off x="2497269" y="1699651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78" name="Gerade Verbindung 477">
                    <a:extLst>
                      <a:ext uri="{FF2B5EF4-FFF2-40B4-BE49-F238E27FC236}">
                        <a16:creationId xmlns:a16="http://schemas.microsoft.com/office/drawing/2014/main" id="{7A2FD6C6-340A-6E3E-E31B-91273C12D38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9" name="Dreieck 478">
                    <a:extLst>
                      <a:ext uri="{FF2B5EF4-FFF2-40B4-BE49-F238E27FC236}">
                        <a16:creationId xmlns:a16="http://schemas.microsoft.com/office/drawing/2014/main" id="{2CB9DEA5-BFFF-5135-5C39-4CDEDDCCE91A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80" name="Gerade Verbindung 479">
                    <a:extLst>
                      <a:ext uri="{FF2B5EF4-FFF2-40B4-BE49-F238E27FC236}">
                        <a16:creationId xmlns:a16="http://schemas.microsoft.com/office/drawing/2014/main" id="{549F0976-FBA7-E701-2398-8E5980E3385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1" name="Gerade Verbindung mit Pfeil 480">
                    <a:extLst>
                      <a:ext uri="{FF2B5EF4-FFF2-40B4-BE49-F238E27FC236}">
                        <a16:creationId xmlns:a16="http://schemas.microsoft.com/office/drawing/2014/main" id="{4D56CE8A-7DD5-386D-52E2-B9DB6072EFC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82" name="Gerade Verbindung mit Pfeil 481">
                    <a:extLst>
                      <a:ext uri="{FF2B5EF4-FFF2-40B4-BE49-F238E27FC236}">
                        <a16:creationId xmlns:a16="http://schemas.microsoft.com/office/drawing/2014/main" id="{2138772B-1DE6-2B33-ECDA-C8620B13760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83" name="Oval 482">
                    <a:extLst>
                      <a:ext uri="{FF2B5EF4-FFF2-40B4-BE49-F238E27FC236}">
                        <a16:creationId xmlns:a16="http://schemas.microsoft.com/office/drawing/2014/main" id="{F5BA37B8-8428-094A-3FB6-115600F94F7F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84" name="Oval 483">
                    <a:extLst>
                      <a:ext uri="{FF2B5EF4-FFF2-40B4-BE49-F238E27FC236}">
                        <a16:creationId xmlns:a16="http://schemas.microsoft.com/office/drawing/2014/main" id="{86FDED83-97EB-E740-974B-721070FCE534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2" name="Gruppieren 421">
                  <a:extLst>
                    <a:ext uri="{FF2B5EF4-FFF2-40B4-BE49-F238E27FC236}">
                      <a16:creationId xmlns:a16="http://schemas.microsoft.com/office/drawing/2014/main" id="{D9126BAA-E10B-8994-6F56-ED368FC82B8F}"/>
                    </a:ext>
                  </a:extLst>
                </p:cNvPr>
                <p:cNvGrpSpPr/>
                <p:nvPr/>
              </p:nvGrpSpPr>
              <p:grpSpPr>
                <a:xfrm>
                  <a:off x="2497955" y="22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71" name="Gerade Verbindung 470">
                    <a:extLst>
                      <a:ext uri="{FF2B5EF4-FFF2-40B4-BE49-F238E27FC236}">
                        <a16:creationId xmlns:a16="http://schemas.microsoft.com/office/drawing/2014/main" id="{17751BB6-5F3E-6F35-5E07-D94B5AB51D8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2" name="Dreieck 471">
                    <a:extLst>
                      <a:ext uri="{FF2B5EF4-FFF2-40B4-BE49-F238E27FC236}">
                        <a16:creationId xmlns:a16="http://schemas.microsoft.com/office/drawing/2014/main" id="{AD9FC490-D38A-23E8-E3D8-B65B4A53D331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73" name="Gerade Verbindung 472">
                    <a:extLst>
                      <a:ext uri="{FF2B5EF4-FFF2-40B4-BE49-F238E27FC236}">
                        <a16:creationId xmlns:a16="http://schemas.microsoft.com/office/drawing/2014/main" id="{47BCF181-548A-2AC2-0A17-CB2DAD52464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4" name="Gerade Verbindung mit Pfeil 473">
                    <a:extLst>
                      <a:ext uri="{FF2B5EF4-FFF2-40B4-BE49-F238E27FC236}">
                        <a16:creationId xmlns:a16="http://schemas.microsoft.com/office/drawing/2014/main" id="{6FF6749D-923E-8584-40EB-69A1572CEE57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5" name="Gerade Verbindung mit Pfeil 474">
                    <a:extLst>
                      <a:ext uri="{FF2B5EF4-FFF2-40B4-BE49-F238E27FC236}">
                        <a16:creationId xmlns:a16="http://schemas.microsoft.com/office/drawing/2014/main" id="{EA4C1C6C-C936-46E1-5E1D-A1E4A9D9F87D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76" name="Oval 475">
                    <a:extLst>
                      <a:ext uri="{FF2B5EF4-FFF2-40B4-BE49-F238E27FC236}">
                        <a16:creationId xmlns:a16="http://schemas.microsoft.com/office/drawing/2014/main" id="{5DF964AE-BBAA-B123-F88F-EDB8C952F7A2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77" name="Oval 476">
                    <a:extLst>
                      <a:ext uri="{FF2B5EF4-FFF2-40B4-BE49-F238E27FC236}">
                        <a16:creationId xmlns:a16="http://schemas.microsoft.com/office/drawing/2014/main" id="{95A1F367-3C4E-29FE-B3EC-066591E8C6A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3" name="Gruppieren 422">
                  <a:extLst>
                    <a:ext uri="{FF2B5EF4-FFF2-40B4-BE49-F238E27FC236}">
                      <a16:creationId xmlns:a16="http://schemas.microsoft.com/office/drawing/2014/main" id="{F4329A23-1226-4FF9-1B00-E97453E41415}"/>
                    </a:ext>
                  </a:extLst>
                </p:cNvPr>
                <p:cNvGrpSpPr/>
                <p:nvPr/>
              </p:nvGrpSpPr>
              <p:grpSpPr>
                <a:xfrm>
                  <a:off x="2497269" y="277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64" name="Gerade Verbindung 463">
                    <a:extLst>
                      <a:ext uri="{FF2B5EF4-FFF2-40B4-BE49-F238E27FC236}">
                        <a16:creationId xmlns:a16="http://schemas.microsoft.com/office/drawing/2014/main" id="{A548C86A-2B0D-D980-6F68-C3B880D12AF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5" name="Dreieck 464">
                    <a:extLst>
                      <a:ext uri="{FF2B5EF4-FFF2-40B4-BE49-F238E27FC236}">
                        <a16:creationId xmlns:a16="http://schemas.microsoft.com/office/drawing/2014/main" id="{0782BE90-17FC-D793-8E62-B629A53EC02E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66" name="Gerade Verbindung 465">
                    <a:extLst>
                      <a:ext uri="{FF2B5EF4-FFF2-40B4-BE49-F238E27FC236}">
                        <a16:creationId xmlns:a16="http://schemas.microsoft.com/office/drawing/2014/main" id="{D3E1B882-A250-3D09-67EB-1364FE8C23E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7" name="Gerade Verbindung mit Pfeil 466">
                    <a:extLst>
                      <a:ext uri="{FF2B5EF4-FFF2-40B4-BE49-F238E27FC236}">
                        <a16:creationId xmlns:a16="http://schemas.microsoft.com/office/drawing/2014/main" id="{EA9F6484-1F2C-F4A4-3282-C40D36AB8BED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8" name="Gerade Verbindung mit Pfeil 467">
                    <a:extLst>
                      <a:ext uri="{FF2B5EF4-FFF2-40B4-BE49-F238E27FC236}">
                        <a16:creationId xmlns:a16="http://schemas.microsoft.com/office/drawing/2014/main" id="{819DA8C0-FB1C-3627-6DE4-800A4DE88C8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9" name="Oval 468">
                    <a:extLst>
                      <a:ext uri="{FF2B5EF4-FFF2-40B4-BE49-F238E27FC236}">
                        <a16:creationId xmlns:a16="http://schemas.microsoft.com/office/drawing/2014/main" id="{3837D526-C22F-2EF8-DEFD-FD348385750B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70" name="Oval 469">
                    <a:extLst>
                      <a:ext uri="{FF2B5EF4-FFF2-40B4-BE49-F238E27FC236}">
                        <a16:creationId xmlns:a16="http://schemas.microsoft.com/office/drawing/2014/main" id="{6A445C9F-2AA8-50A0-1E19-B6412334C54D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4" name="Gruppieren 423">
                  <a:extLst>
                    <a:ext uri="{FF2B5EF4-FFF2-40B4-BE49-F238E27FC236}">
                      <a16:creationId xmlns:a16="http://schemas.microsoft.com/office/drawing/2014/main" id="{54F29C92-B782-24DE-0DA3-6EF08C5386FB}"/>
                    </a:ext>
                  </a:extLst>
                </p:cNvPr>
                <p:cNvGrpSpPr/>
                <p:nvPr/>
              </p:nvGrpSpPr>
              <p:grpSpPr>
                <a:xfrm>
                  <a:off x="2496583" y="331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57" name="Gerade Verbindung 456">
                    <a:extLst>
                      <a:ext uri="{FF2B5EF4-FFF2-40B4-BE49-F238E27FC236}">
                        <a16:creationId xmlns:a16="http://schemas.microsoft.com/office/drawing/2014/main" id="{0D510D86-CA4D-E2FA-0053-59DB87F580C0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8" name="Dreieck 457">
                    <a:extLst>
                      <a:ext uri="{FF2B5EF4-FFF2-40B4-BE49-F238E27FC236}">
                        <a16:creationId xmlns:a16="http://schemas.microsoft.com/office/drawing/2014/main" id="{5E0CC004-AD96-1B6A-CF08-F5582B8E79D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59" name="Gerade Verbindung 458">
                    <a:extLst>
                      <a:ext uri="{FF2B5EF4-FFF2-40B4-BE49-F238E27FC236}">
                        <a16:creationId xmlns:a16="http://schemas.microsoft.com/office/drawing/2014/main" id="{5E8FCE50-D3C7-0F56-0199-4190FF3C72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0" name="Gerade Verbindung mit Pfeil 459">
                    <a:extLst>
                      <a:ext uri="{FF2B5EF4-FFF2-40B4-BE49-F238E27FC236}">
                        <a16:creationId xmlns:a16="http://schemas.microsoft.com/office/drawing/2014/main" id="{3FA21ECA-0897-21A4-DF2D-2C5F6BD458D4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1" name="Gerade Verbindung mit Pfeil 460">
                    <a:extLst>
                      <a:ext uri="{FF2B5EF4-FFF2-40B4-BE49-F238E27FC236}">
                        <a16:creationId xmlns:a16="http://schemas.microsoft.com/office/drawing/2014/main" id="{A9248339-985B-7B04-5C16-632294EA545B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62" name="Oval 461">
                    <a:extLst>
                      <a:ext uri="{FF2B5EF4-FFF2-40B4-BE49-F238E27FC236}">
                        <a16:creationId xmlns:a16="http://schemas.microsoft.com/office/drawing/2014/main" id="{45B7A8BD-F45D-C12E-3AF3-E9A4BD4D0EFE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63" name="Oval 462">
                    <a:extLst>
                      <a:ext uri="{FF2B5EF4-FFF2-40B4-BE49-F238E27FC236}">
                        <a16:creationId xmlns:a16="http://schemas.microsoft.com/office/drawing/2014/main" id="{1680A6E9-E8AF-A24B-36D0-689DEAE0AF71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5" name="Gruppieren 424">
                  <a:extLst>
                    <a:ext uri="{FF2B5EF4-FFF2-40B4-BE49-F238E27FC236}">
                      <a16:creationId xmlns:a16="http://schemas.microsoft.com/office/drawing/2014/main" id="{5444B271-8455-D8CC-7DC3-71F071357619}"/>
                    </a:ext>
                  </a:extLst>
                </p:cNvPr>
                <p:cNvGrpSpPr/>
                <p:nvPr/>
              </p:nvGrpSpPr>
              <p:grpSpPr>
                <a:xfrm>
                  <a:off x="2497955" y="38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50" name="Gerade Verbindung 449">
                    <a:extLst>
                      <a:ext uri="{FF2B5EF4-FFF2-40B4-BE49-F238E27FC236}">
                        <a16:creationId xmlns:a16="http://schemas.microsoft.com/office/drawing/2014/main" id="{66D2E89A-3379-994F-F6BD-3549C2A326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1" name="Dreieck 450">
                    <a:extLst>
                      <a:ext uri="{FF2B5EF4-FFF2-40B4-BE49-F238E27FC236}">
                        <a16:creationId xmlns:a16="http://schemas.microsoft.com/office/drawing/2014/main" id="{E5C75854-11C8-A5E7-8CCD-1D4202F169F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52" name="Gerade Verbindung 451">
                    <a:extLst>
                      <a:ext uri="{FF2B5EF4-FFF2-40B4-BE49-F238E27FC236}">
                        <a16:creationId xmlns:a16="http://schemas.microsoft.com/office/drawing/2014/main" id="{9D67F280-CB0F-7FDB-0ED3-47627FC392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3" name="Gerade Verbindung mit Pfeil 452">
                    <a:extLst>
                      <a:ext uri="{FF2B5EF4-FFF2-40B4-BE49-F238E27FC236}">
                        <a16:creationId xmlns:a16="http://schemas.microsoft.com/office/drawing/2014/main" id="{32C3E930-E40D-CDE9-907C-07C8C78077D5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4" name="Gerade Verbindung mit Pfeil 453">
                    <a:extLst>
                      <a:ext uri="{FF2B5EF4-FFF2-40B4-BE49-F238E27FC236}">
                        <a16:creationId xmlns:a16="http://schemas.microsoft.com/office/drawing/2014/main" id="{3DAC36CE-72B5-06BC-2EAF-726024B111CE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55" name="Oval 454">
                    <a:extLst>
                      <a:ext uri="{FF2B5EF4-FFF2-40B4-BE49-F238E27FC236}">
                        <a16:creationId xmlns:a16="http://schemas.microsoft.com/office/drawing/2014/main" id="{10B4BEB8-E2C6-CD2A-B7FA-A270BB4F877D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56" name="Oval 455">
                    <a:extLst>
                      <a:ext uri="{FF2B5EF4-FFF2-40B4-BE49-F238E27FC236}">
                        <a16:creationId xmlns:a16="http://schemas.microsoft.com/office/drawing/2014/main" id="{533F9FC6-8789-576D-EDAE-5F6354C93C32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6" name="Gruppieren 425">
                  <a:extLst>
                    <a:ext uri="{FF2B5EF4-FFF2-40B4-BE49-F238E27FC236}">
                      <a16:creationId xmlns:a16="http://schemas.microsoft.com/office/drawing/2014/main" id="{31B46994-5A79-0B6C-712E-CEC9541104F1}"/>
                    </a:ext>
                  </a:extLst>
                </p:cNvPr>
                <p:cNvGrpSpPr/>
                <p:nvPr/>
              </p:nvGrpSpPr>
              <p:grpSpPr>
                <a:xfrm>
                  <a:off x="2497955" y="439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43" name="Gerade Verbindung 442">
                    <a:extLst>
                      <a:ext uri="{FF2B5EF4-FFF2-40B4-BE49-F238E27FC236}">
                        <a16:creationId xmlns:a16="http://schemas.microsoft.com/office/drawing/2014/main" id="{32A0DCE8-079B-9F74-40F3-FED771DB7B0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4" name="Dreieck 443">
                    <a:extLst>
                      <a:ext uri="{FF2B5EF4-FFF2-40B4-BE49-F238E27FC236}">
                        <a16:creationId xmlns:a16="http://schemas.microsoft.com/office/drawing/2014/main" id="{3758AD95-CF77-BFF8-43D0-3D6DEFD1D66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45" name="Gerade Verbindung 444">
                    <a:extLst>
                      <a:ext uri="{FF2B5EF4-FFF2-40B4-BE49-F238E27FC236}">
                        <a16:creationId xmlns:a16="http://schemas.microsoft.com/office/drawing/2014/main" id="{9C51908B-36F1-CC93-A11A-94B87F5C5E9C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" name="Gerade Verbindung mit Pfeil 445">
                    <a:extLst>
                      <a:ext uri="{FF2B5EF4-FFF2-40B4-BE49-F238E27FC236}">
                        <a16:creationId xmlns:a16="http://schemas.microsoft.com/office/drawing/2014/main" id="{C1A7CD5A-DE21-085C-4DC3-D92C263A9BB8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7" name="Gerade Verbindung mit Pfeil 446">
                    <a:extLst>
                      <a:ext uri="{FF2B5EF4-FFF2-40B4-BE49-F238E27FC236}">
                        <a16:creationId xmlns:a16="http://schemas.microsoft.com/office/drawing/2014/main" id="{97CA207B-A9F0-07B8-D800-85BDCA9B8938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8" name="Oval 447">
                    <a:extLst>
                      <a:ext uri="{FF2B5EF4-FFF2-40B4-BE49-F238E27FC236}">
                        <a16:creationId xmlns:a16="http://schemas.microsoft.com/office/drawing/2014/main" id="{A6F249FF-D997-3F82-9922-3D277490F434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9" name="Oval 448">
                    <a:extLst>
                      <a:ext uri="{FF2B5EF4-FFF2-40B4-BE49-F238E27FC236}">
                        <a16:creationId xmlns:a16="http://schemas.microsoft.com/office/drawing/2014/main" id="{57A73BC4-CCBA-7700-B90C-21396E83D5B0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7" name="Gruppieren 426">
                  <a:extLst>
                    <a:ext uri="{FF2B5EF4-FFF2-40B4-BE49-F238E27FC236}">
                      <a16:creationId xmlns:a16="http://schemas.microsoft.com/office/drawing/2014/main" id="{C601158F-DBBF-679D-6173-96A5A52F9E29}"/>
                    </a:ext>
                  </a:extLst>
                </p:cNvPr>
                <p:cNvGrpSpPr/>
                <p:nvPr/>
              </p:nvGrpSpPr>
              <p:grpSpPr>
                <a:xfrm>
                  <a:off x="2497955" y="493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36" name="Gerade Verbindung 435">
                    <a:extLst>
                      <a:ext uri="{FF2B5EF4-FFF2-40B4-BE49-F238E27FC236}">
                        <a16:creationId xmlns:a16="http://schemas.microsoft.com/office/drawing/2014/main" id="{3FFD458D-F378-CE49-09FF-20863FACB59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7" name="Dreieck 436">
                    <a:extLst>
                      <a:ext uri="{FF2B5EF4-FFF2-40B4-BE49-F238E27FC236}">
                        <a16:creationId xmlns:a16="http://schemas.microsoft.com/office/drawing/2014/main" id="{844C33C8-67C0-F6C3-5EF0-4456ABB59B64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38" name="Gerade Verbindung 437">
                    <a:extLst>
                      <a:ext uri="{FF2B5EF4-FFF2-40B4-BE49-F238E27FC236}">
                        <a16:creationId xmlns:a16="http://schemas.microsoft.com/office/drawing/2014/main" id="{48DC355A-55F0-CA39-0655-2E67E7159E8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37633" y="1344401"/>
                    <a:ext cx="235825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9" name="Gerade Verbindung mit Pfeil 438">
                    <a:extLst>
                      <a:ext uri="{FF2B5EF4-FFF2-40B4-BE49-F238E27FC236}">
                        <a16:creationId xmlns:a16="http://schemas.microsoft.com/office/drawing/2014/main" id="{0FED4D51-DFA5-A28C-B88C-4943331EA056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0" name="Gerade Verbindung mit Pfeil 439">
                    <a:extLst>
                      <a:ext uri="{FF2B5EF4-FFF2-40B4-BE49-F238E27FC236}">
                        <a16:creationId xmlns:a16="http://schemas.microsoft.com/office/drawing/2014/main" id="{FAB716DE-4F35-EA06-E6A8-1F20663C0446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41" name="Oval 440">
                    <a:extLst>
                      <a:ext uri="{FF2B5EF4-FFF2-40B4-BE49-F238E27FC236}">
                        <a16:creationId xmlns:a16="http://schemas.microsoft.com/office/drawing/2014/main" id="{DAFE4766-2FD3-084C-B84E-EB91B6914FE9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42" name="Oval 441">
                    <a:extLst>
                      <a:ext uri="{FF2B5EF4-FFF2-40B4-BE49-F238E27FC236}">
                        <a16:creationId xmlns:a16="http://schemas.microsoft.com/office/drawing/2014/main" id="{84873B0E-D23A-7320-B65F-14A3B83665EB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grpSp>
              <p:nvGrpSpPr>
                <p:cNvPr id="428" name="Gruppieren 427">
                  <a:extLst>
                    <a:ext uri="{FF2B5EF4-FFF2-40B4-BE49-F238E27FC236}">
                      <a16:creationId xmlns:a16="http://schemas.microsoft.com/office/drawing/2014/main" id="{30F24B1E-9625-4990-C3AF-651FD84061D7}"/>
                    </a:ext>
                  </a:extLst>
                </p:cNvPr>
                <p:cNvGrpSpPr/>
                <p:nvPr/>
              </p:nvGrpSpPr>
              <p:grpSpPr>
                <a:xfrm>
                  <a:off x="2497955" y="1158756"/>
                  <a:ext cx="530536" cy="486717"/>
                  <a:chOff x="1950514" y="1152895"/>
                  <a:chExt cx="530536" cy="486717"/>
                </a:xfrm>
              </p:grpSpPr>
              <p:cxnSp>
                <p:nvCxnSpPr>
                  <p:cNvPr id="429" name="Gerade Verbindung 428">
                    <a:extLst>
                      <a:ext uri="{FF2B5EF4-FFF2-40B4-BE49-F238E27FC236}">
                        <a16:creationId xmlns:a16="http://schemas.microsoft.com/office/drawing/2014/main" id="{2A48D39B-C8B8-D6E1-79CD-38112433BB0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980000" y="1163782"/>
                    <a:ext cx="450250" cy="45621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0" name="Dreieck 429">
                    <a:extLst>
                      <a:ext uri="{FF2B5EF4-FFF2-40B4-BE49-F238E27FC236}">
                        <a16:creationId xmlns:a16="http://schemas.microsoft.com/office/drawing/2014/main" id="{EA6F36FC-027D-A6E3-6BE1-16549A6E5540}"/>
                      </a:ext>
                    </a:extLst>
                  </p:cNvPr>
                  <p:cNvSpPr/>
                  <p:nvPr/>
                </p:nvSpPr>
                <p:spPr>
                  <a:xfrm rot="8144555">
                    <a:off x="2096200" y="1326641"/>
                    <a:ext cx="239602" cy="146695"/>
                  </a:xfrm>
                  <a:prstGeom prst="triangle">
                    <a:avLst/>
                  </a:prstGeom>
                  <a:solidFill>
                    <a:schemeClr val="tx1"/>
                  </a:solidFill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cxnSp>
                <p:nvCxnSpPr>
                  <p:cNvPr id="431" name="Gerade Verbindung 430">
                    <a:extLst>
                      <a:ext uri="{FF2B5EF4-FFF2-40B4-BE49-F238E27FC236}">
                        <a16:creationId xmlns:a16="http://schemas.microsoft.com/office/drawing/2014/main" id="{D3F6D7A0-2DAE-D3BB-EEC2-CF147C3E56C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158097" y="1344401"/>
                    <a:ext cx="194896" cy="19172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2" name="Gerade Verbindung mit Pfeil 431">
                    <a:extLst>
                      <a:ext uri="{FF2B5EF4-FFF2-40B4-BE49-F238E27FC236}">
                        <a16:creationId xmlns:a16="http://schemas.microsoft.com/office/drawing/2014/main" id="{3A85F11E-A1A5-BB58-A518-BA78FB1D0B6B}"/>
                      </a:ext>
                    </a:extLst>
                  </p:cNvPr>
                  <p:cNvCxnSpPr/>
                  <p:nvPr/>
                </p:nvCxnSpPr>
                <p:spPr>
                  <a:xfrm>
                    <a:off x="2335907" y="1311021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33" name="Gerade Verbindung mit Pfeil 432">
                    <a:extLst>
                      <a:ext uri="{FF2B5EF4-FFF2-40B4-BE49-F238E27FC236}">
                        <a16:creationId xmlns:a16="http://schemas.microsoft.com/office/drawing/2014/main" id="{71C7F600-C971-3F8A-3AE4-1871D96346A5}"/>
                      </a:ext>
                    </a:extLst>
                  </p:cNvPr>
                  <p:cNvCxnSpPr/>
                  <p:nvPr/>
                </p:nvCxnSpPr>
                <p:spPr>
                  <a:xfrm>
                    <a:off x="2285107" y="1250440"/>
                    <a:ext cx="145143" cy="0"/>
                  </a:xfrm>
                  <a:prstGeom prst="straightConnector1">
                    <a:avLst/>
                  </a:prstGeom>
                  <a:ln>
                    <a:solidFill>
                      <a:schemeClr val="tx1"/>
                    </a:solidFill>
                    <a:tail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434" name="Oval 433">
                    <a:extLst>
                      <a:ext uri="{FF2B5EF4-FFF2-40B4-BE49-F238E27FC236}">
                        <a16:creationId xmlns:a16="http://schemas.microsoft.com/office/drawing/2014/main" id="{355C6380-6949-6449-4328-543901245280}"/>
                      </a:ext>
                    </a:extLst>
                  </p:cNvPr>
                  <p:cNvSpPr/>
                  <p:nvPr/>
                </p:nvSpPr>
                <p:spPr>
                  <a:xfrm>
                    <a:off x="1950514" y="1152895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  <p:sp>
                <p:nvSpPr>
                  <p:cNvPr id="435" name="Oval 434">
                    <a:extLst>
                      <a:ext uri="{FF2B5EF4-FFF2-40B4-BE49-F238E27FC236}">
                        <a16:creationId xmlns:a16="http://schemas.microsoft.com/office/drawing/2014/main" id="{E22D1780-7846-9328-088A-0679451D8683}"/>
                      </a:ext>
                    </a:extLst>
                  </p:cNvPr>
                  <p:cNvSpPr/>
                  <p:nvPr/>
                </p:nvSpPr>
                <p:spPr>
                  <a:xfrm>
                    <a:off x="2383258" y="1593893"/>
                    <a:ext cx="55629" cy="45719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</p:grpSp>
          <p:grpSp>
            <p:nvGrpSpPr>
              <p:cNvPr id="522" name="Gruppieren 521">
                <a:extLst>
                  <a:ext uri="{FF2B5EF4-FFF2-40B4-BE49-F238E27FC236}">
                    <a16:creationId xmlns:a16="http://schemas.microsoft.com/office/drawing/2014/main" id="{7E542E1A-D2B0-DDF0-E24D-8E9C107E2D2C}"/>
                  </a:ext>
                </a:extLst>
              </p:cNvPr>
              <p:cNvGrpSpPr/>
              <p:nvPr/>
            </p:nvGrpSpPr>
            <p:grpSpPr>
              <a:xfrm>
                <a:off x="2106827" y="339811"/>
                <a:ext cx="713479" cy="797374"/>
                <a:chOff x="2106827" y="339811"/>
                <a:chExt cx="713479" cy="797374"/>
              </a:xfrm>
            </p:grpSpPr>
            <p:cxnSp>
              <p:nvCxnSpPr>
                <p:cNvPr id="486" name="Gerade Verbindung 485">
                  <a:extLst>
                    <a:ext uri="{FF2B5EF4-FFF2-40B4-BE49-F238E27FC236}">
                      <a16:creationId xmlns:a16="http://schemas.microsoft.com/office/drawing/2014/main" id="{64A63DEE-350F-855F-FC5A-F139729112B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985031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8" name="Gerade Verbindung 487">
                  <a:extLst>
                    <a:ext uri="{FF2B5EF4-FFF2-40B4-BE49-F238E27FC236}">
                      <a16:creationId xmlns:a16="http://schemas.microsoft.com/office/drawing/2014/main" id="{84F67DF6-46EC-DC50-0939-10B02B3F4E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924791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0" name="Gerade Verbindung 489">
                  <a:extLst>
                    <a:ext uri="{FF2B5EF4-FFF2-40B4-BE49-F238E27FC236}">
                      <a16:creationId xmlns:a16="http://schemas.microsoft.com/office/drawing/2014/main" id="{390D2E66-006E-01DF-8A91-6870CD4F7470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77901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1" name="Gerade Verbindung 490">
                  <a:extLst>
                    <a:ext uri="{FF2B5EF4-FFF2-40B4-BE49-F238E27FC236}">
                      <a16:creationId xmlns:a16="http://schemas.microsoft.com/office/drawing/2014/main" id="{FA99DE57-CCAC-B26F-3B90-CC1096E0E62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402634" y="634593"/>
                  <a:ext cx="0" cy="11565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2" name="Gerade Verbindung 491">
                  <a:extLst>
                    <a:ext uri="{FF2B5EF4-FFF2-40B4-BE49-F238E27FC236}">
                      <a16:creationId xmlns:a16="http://schemas.microsoft.com/office/drawing/2014/main" id="{03788A77-724B-F29B-898C-8A84F04FCD9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402634" y="834736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  <a:headEnd type="triangle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3" name="Gerade Verbindung 492">
                  <a:extLst>
                    <a:ext uri="{FF2B5EF4-FFF2-40B4-BE49-F238E27FC236}">
                      <a16:creationId xmlns:a16="http://schemas.microsoft.com/office/drawing/2014/main" id="{3215A63A-E823-957C-9360-FDA556B3595A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387600" y="690317"/>
                  <a:ext cx="136797" cy="0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4" name="Gerade Verbindung 493">
                  <a:extLst>
                    <a:ext uri="{FF2B5EF4-FFF2-40B4-BE49-F238E27FC236}">
                      <a16:creationId xmlns:a16="http://schemas.microsoft.com/office/drawing/2014/main" id="{F2C83DD9-E279-77FF-D7BC-500F67D67B3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524397" y="339811"/>
                  <a:ext cx="0" cy="49703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grpSp>
              <p:nvGrpSpPr>
                <p:cNvPr id="515" name="Gruppieren 514">
                  <a:extLst>
                    <a:ext uri="{FF2B5EF4-FFF2-40B4-BE49-F238E27FC236}">
                      <a16:creationId xmlns:a16="http://schemas.microsoft.com/office/drawing/2014/main" id="{4020D8E8-7DB3-AF0A-A194-2E779F357EC2}"/>
                    </a:ext>
                  </a:extLst>
                </p:cNvPr>
                <p:cNvGrpSpPr/>
                <p:nvPr/>
              </p:nvGrpSpPr>
              <p:grpSpPr>
                <a:xfrm>
                  <a:off x="2516001" y="670689"/>
                  <a:ext cx="217813" cy="328367"/>
                  <a:chOff x="2516001" y="667514"/>
                  <a:chExt cx="217813" cy="328367"/>
                </a:xfrm>
              </p:grpSpPr>
              <p:cxnSp>
                <p:nvCxnSpPr>
                  <p:cNvPr id="496" name="Gerade Verbindung 495">
                    <a:extLst>
                      <a:ext uri="{FF2B5EF4-FFF2-40B4-BE49-F238E27FC236}">
                        <a16:creationId xmlns:a16="http://schemas.microsoft.com/office/drawing/2014/main" id="{57828E39-EEF5-0603-ADCE-2404B2656269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24397" y="983853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7" name="Gerade Verbindung 496">
                    <a:extLst>
                      <a:ext uri="{FF2B5EF4-FFF2-40B4-BE49-F238E27FC236}">
                        <a16:creationId xmlns:a16="http://schemas.microsoft.com/office/drawing/2014/main" id="{53C249D3-2F54-EBDB-7388-5DE4BE43156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516001" y="677218"/>
                    <a:ext cx="136797" cy="0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98" name="Gerade Verbindung 497">
                    <a:extLst>
                      <a:ext uri="{FF2B5EF4-FFF2-40B4-BE49-F238E27FC236}">
                        <a16:creationId xmlns:a16="http://schemas.microsoft.com/office/drawing/2014/main" id="{3559A306-84DD-FFAD-4FDE-0CC85D9186D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659477" y="667514"/>
                    <a:ext cx="827" cy="328367"/>
                  </a:xfrm>
                  <a:prstGeom prst="line">
                    <a:avLst/>
                  </a:prstGeom>
                  <a:ln w="222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14" name="Gruppieren 513">
                    <a:extLst>
                      <a:ext uri="{FF2B5EF4-FFF2-40B4-BE49-F238E27FC236}">
                        <a16:creationId xmlns:a16="http://schemas.microsoft.com/office/drawing/2014/main" id="{62743555-8790-C780-CB64-0627E9F85DCE}"/>
                      </a:ext>
                    </a:extLst>
                  </p:cNvPr>
                  <p:cNvGrpSpPr/>
                  <p:nvPr/>
                </p:nvGrpSpPr>
                <p:grpSpPr>
                  <a:xfrm>
                    <a:off x="2585140" y="785425"/>
                    <a:ext cx="148674" cy="83959"/>
                    <a:chOff x="2767548" y="810712"/>
                    <a:chExt cx="148674" cy="83959"/>
                  </a:xfrm>
                </p:grpSpPr>
                <p:sp>
                  <p:nvSpPr>
                    <p:cNvPr id="504" name="Dreieck 503">
                      <a:extLst>
                        <a:ext uri="{FF2B5EF4-FFF2-40B4-BE49-F238E27FC236}">
                          <a16:creationId xmlns:a16="http://schemas.microsoft.com/office/drawing/2014/main" id="{33744AB5-0815-80BF-05D6-36EAA28287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2801614" y="848952"/>
                      <a:ext cx="80362" cy="45719"/>
                    </a:xfrm>
                    <a:prstGeom prst="triangle">
                      <a:avLst/>
                    </a:prstGeom>
                    <a:solidFill>
                      <a:schemeClr val="bg1"/>
                    </a:solidFill>
                    <a:ln w="19050"/>
                  </p:spPr>
                  <p:style>
                    <a:lnRef idx="2">
                      <a:schemeClr val="accent1">
                        <a:shade val="15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/>
                    <a:p>
                      <a:pPr algn="ctr"/>
                      <a:endParaRPr lang="de-DE"/>
                    </a:p>
                  </p:txBody>
                </p:sp>
                <p:cxnSp>
                  <p:nvCxnSpPr>
                    <p:cNvPr id="506" name="Gerade Verbindung 505">
                      <a:extLst>
                        <a:ext uri="{FF2B5EF4-FFF2-40B4-BE49-F238E27FC236}">
                          <a16:creationId xmlns:a16="http://schemas.microsoft.com/office/drawing/2014/main" id="{D832E1E8-C741-DE50-8970-519E4A55C73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06635" y="842462"/>
                      <a:ext cx="78111" cy="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7" name="Gerade Verbindung 506">
                      <a:extLst>
                        <a:ext uri="{FF2B5EF4-FFF2-40B4-BE49-F238E27FC236}">
                          <a16:creationId xmlns:a16="http://schemas.microsoft.com/office/drawing/2014/main" id="{15FC48A6-EC35-FAAB-9327-11F520938A93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74404" y="839287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09" name="Gerade Verbindung 508">
                      <a:extLst>
                        <a:ext uri="{FF2B5EF4-FFF2-40B4-BE49-F238E27FC236}">
                          <a16:creationId xmlns:a16="http://schemas.microsoft.com/office/drawing/2014/main" id="{7E4E9766-C012-1434-7516-8B8E754F80C7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767548" y="810712"/>
                      <a:ext cx="41818" cy="3507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cxnSp>
              <p:nvCxnSpPr>
                <p:cNvPr id="516" name="Gerade Verbindung 515">
                  <a:extLst>
                    <a:ext uri="{FF2B5EF4-FFF2-40B4-BE49-F238E27FC236}">
                      <a16:creationId xmlns:a16="http://schemas.microsoft.com/office/drawing/2014/main" id="{2669F769-4DC5-E3CB-FBF7-1C1C6DE108DF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335727" y="670789"/>
                  <a:ext cx="0" cy="335701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8" name="Gerade Verbindung 517">
                  <a:extLst>
                    <a:ext uri="{FF2B5EF4-FFF2-40B4-BE49-F238E27FC236}">
                      <a16:creationId xmlns:a16="http://schemas.microsoft.com/office/drawing/2014/main" id="{0578FC30-41FC-1FB8-6470-23DCA100712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2106827" y="838431"/>
                  <a:ext cx="228900" cy="11268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19" name="Oval 518">
                  <a:extLst>
                    <a:ext uri="{FF2B5EF4-FFF2-40B4-BE49-F238E27FC236}">
                      <a16:creationId xmlns:a16="http://schemas.microsoft.com/office/drawing/2014/main" id="{FEB7B713-13BE-BFEE-3F5F-A29074D3AC41}"/>
                    </a:ext>
                  </a:extLst>
                </p:cNvPr>
                <p:cNvSpPr/>
                <p:nvPr/>
              </p:nvSpPr>
              <p:spPr>
                <a:xfrm>
                  <a:off x="2215300" y="532180"/>
                  <a:ext cx="605006" cy="605005"/>
                </a:xfrm>
                <a:prstGeom prst="ellipse">
                  <a:avLst/>
                </a:prstGeom>
                <a:noFill/>
                <a:ln w="31750"/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</p:grpSp>
          <p:grpSp>
            <p:nvGrpSpPr>
              <p:cNvPr id="565" name="Gruppieren 564">
                <a:extLst>
                  <a:ext uri="{FF2B5EF4-FFF2-40B4-BE49-F238E27FC236}">
                    <a16:creationId xmlns:a16="http://schemas.microsoft.com/office/drawing/2014/main" id="{B901DA00-C921-C251-37F9-054F3F6C737E}"/>
                  </a:ext>
                </a:extLst>
              </p:cNvPr>
              <p:cNvGrpSpPr/>
              <p:nvPr/>
            </p:nvGrpSpPr>
            <p:grpSpPr>
              <a:xfrm>
                <a:off x="5351161" y="335150"/>
                <a:ext cx="713479" cy="1042544"/>
                <a:chOff x="3110804" y="-2095"/>
                <a:chExt cx="713479" cy="1042544"/>
              </a:xfrm>
            </p:grpSpPr>
            <p:grpSp>
              <p:nvGrpSpPr>
                <p:cNvPr id="543" name="Gruppieren 542">
                  <a:extLst>
                    <a:ext uri="{FF2B5EF4-FFF2-40B4-BE49-F238E27FC236}">
                      <a16:creationId xmlns:a16="http://schemas.microsoft.com/office/drawing/2014/main" id="{173A159B-D64D-EE61-60B4-683BA8061C9C}"/>
                    </a:ext>
                  </a:extLst>
                </p:cNvPr>
                <p:cNvGrpSpPr/>
                <p:nvPr/>
              </p:nvGrpSpPr>
              <p:grpSpPr>
                <a:xfrm>
                  <a:off x="3110804" y="-2095"/>
                  <a:ext cx="713479" cy="797374"/>
                  <a:chOff x="2106827" y="339811"/>
                  <a:chExt cx="713479" cy="797374"/>
                </a:xfrm>
              </p:grpSpPr>
              <p:cxnSp>
                <p:nvCxnSpPr>
                  <p:cNvPr id="544" name="Gerade Verbindung 543">
                    <a:extLst>
                      <a:ext uri="{FF2B5EF4-FFF2-40B4-BE49-F238E27FC236}">
                        <a16:creationId xmlns:a16="http://schemas.microsoft.com/office/drawing/2014/main" id="{9FD928B9-C003-52AE-E646-6FDDBC97544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402634" y="985031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5" name="Gerade Verbindung 544">
                    <a:extLst>
                      <a:ext uri="{FF2B5EF4-FFF2-40B4-BE49-F238E27FC236}">
                        <a16:creationId xmlns:a16="http://schemas.microsoft.com/office/drawing/2014/main" id="{DA9BF996-BCD8-B5F6-5B1B-E33B025F705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924791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6" name="Gerade Verbindung 545">
                    <a:extLst>
                      <a:ext uri="{FF2B5EF4-FFF2-40B4-BE49-F238E27FC236}">
                        <a16:creationId xmlns:a16="http://schemas.microsoft.com/office/drawing/2014/main" id="{B75258A4-ED9C-3009-8CE5-95A84A4D53E4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779013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7" name="Gerade Verbindung 546">
                    <a:extLst>
                      <a:ext uri="{FF2B5EF4-FFF2-40B4-BE49-F238E27FC236}">
                        <a16:creationId xmlns:a16="http://schemas.microsoft.com/office/drawing/2014/main" id="{45A86702-9D90-A401-429C-FA231247A7E1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402634" y="634593"/>
                    <a:ext cx="0" cy="11565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8" name="Gerade Verbindung 547">
                    <a:extLst>
                      <a:ext uri="{FF2B5EF4-FFF2-40B4-BE49-F238E27FC236}">
                        <a16:creationId xmlns:a16="http://schemas.microsoft.com/office/drawing/2014/main" id="{77BACD14-29E1-3914-C573-97D12264B875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402634" y="834736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  <a:headEnd type="triangle"/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49" name="Gerade Verbindung 548">
                    <a:extLst>
                      <a:ext uri="{FF2B5EF4-FFF2-40B4-BE49-F238E27FC236}">
                        <a16:creationId xmlns:a16="http://schemas.microsoft.com/office/drawing/2014/main" id="{985890CA-D9C1-7BE7-7640-2EE25103805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387600" y="690317"/>
                    <a:ext cx="136797" cy="0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0" name="Gerade Verbindung 549">
                    <a:extLst>
                      <a:ext uri="{FF2B5EF4-FFF2-40B4-BE49-F238E27FC236}">
                        <a16:creationId xmlns:a16="http://schemas.microsoft.com/office/drawing/2014/main" id="{686CEFD1-6CA5-E4D2-6243-B327321D24B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24397" y="339811"/>
                    <a:ext cx="0" cy="497031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grpSp>
                <p:nvGrpSpPr>
                  <p:cNvPr id="551" name="Gruppieren 550">
                    <a:extLst>
                      <a:ext uri="{FF2B5EF4-FFF2-40B4-BE49-F238E27FC236}">
                        <a16:creationId xmlns:a16="http://schemas.microsoft.com/office/drawing/2014/main" id="{36E9DFAD-2958-61F6-043B-37812EB9C011}"/>
                      </a:ext>
                    </a:extLst>
                  </p:cNvPr>
                  <p:cNvGrpSpPr/>
                  <p:nvPr/>
                </p:nvGrpSpPr>
                <p:grpSpPr>
                  <a:xfrm>
                    <a:off x="2516001" y="670689"/>
                    <a:ext cx="217813" cy="328367"/>
                    <a:chOff x="2516001" y="667514"/>
                    <a:chExt cx="217813" cy="328367"/>
                  </a:xfrm>
                </p:grpSpPr>
                <p:cxnSp>
                  <p:nvCxnSpPr>
                    <p:cNvPr id="555" name="Gerade Verbindung 554">
                      <a:extLst>
                        <a:ext uri="{FF2B5EF4-FFF2-40B4-BE49-F238E27FC236}">
                          <a16:creationId xmlns:a16="http://schemas.microsoft.com/office/drawing/2014/main" id="{D977FC6A-B6B6-40A1-28C0-44F8070A6D60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524397" y="983853"/>
                      <a:ext cx="13679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6" name="Gerade Verbindung 555">
                      <a:extLst>
                        <a:ext uri="{FF2B5EF4-FFF2-40B4-BE49-F238E27FC236}">
                          <a16:creationId xmlns:a16="http://schemas.microsoft.com/office/drawing/2014/main" id="{53B71EB5-3BC6-70B4-B3AB-2C5F3DDBEA9D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516001" y="677218"/>
                      <a:ext cx="136797" cy="0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557" name="Gerade Verbindung 556">
                      <a:extLst>
                        <a:ext uri="{FF2B5EF4-FFF2-40B4-BE49-F238E27FC236}">
                          <a16:creationId xmlns:a16="http://schemas.microsoft.com/office/drawing/2014/main" id="{DF9D2819-3407-2176-EC6A-443ECA658952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 flipH="1">
                      <a:off x="2659477" y="667514"/>
                      <a:ext cx="827" cy="328367"/>
                    </a:xfrm>
                    <a:prstGeom prst="line">
                      <a:avLst/>
                    </a:prstGeom>
                    <a:ln w="22225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/>
                    </a:lnRef>
                    <a:fillRef idx="0">
                      <a:schemeClr val="accent1"/>
                    </a:fillRef>
                    <a:effectRef idx="1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grpSp>
                  <p:nvGrpSpPr>
                    <p:cNvPr id="558" name="Gruppieren 557">
                      <a:extLst>
                        <a:ext uri="{FF2B5EF4-FFF2-40B4-BE49-F238E27FC236}">
                          <a16:creationId xmlns:a16="http://schemas.microsoft.com/office/drawing/2014/main" id="{B044EB1F-132F-194D-E1BD-50718502707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2585140" y="785425"/>
                      <a:ext cx="148674" cy="83959"/>
                      <a:chOff x="2767548" y="810712"/>
                      <a:chExt cx="148674" cy="83959"/>
                    </a:xfrm>
                  </p:grpSpPr>
                  <p:sp>
                    <p:nvSpPr>
                      <p:cNvPr id="559" name="Dreieck 558">
                        <a:extLst>
                          <a:ext uri="{FF2B5EF4-FFF2-40B4-BE49-F238E27FC236}">
                            <a16:creationId xmlns:a16="http://schemas.microsoft.com/office/drawing/2014/main" id="{DD34C649-63CC-5B4D-47C0-4E6822A5FBB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2801614" y="848952"/>
                        <a:ext cx="80362" cy="45719"/>
                      </a:xfrm>
                      <a:prstGeom prst="triangle">
                        <a:avLst/>
                      </a:prstGeom>
                      <a:solidFill>
                        <a:schemeClr val="bg1"/>
                      </a:solidFill>
                      <a:ln w="19050"/>
                    </p:spPr>
                    <p:style>
                      <a:lnRef idx="2">
                        <a:schemeClr val="accent1">
                          <a:shade val="15000"/>
                        </a:schemeClr>
                      </a:lnRef>
                      <a:fillRef idx="1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lt1"/>
                      </a:fontRef>
                    </p:style>
                    <p:txBody>
                      <a:bodyPr rtlCol="0" anchor="ctr"/>
                      <a:lstStyle/>
                      <a:p>
                        <a:pPr algn="ctr"/>
                        <a:endParaRPr lang="de-DE"/>
                      </a:p>
                    </p:txBody>
                  </p:sp>
                  <p:cxnSp>
                    <p:nvCxnSpPr>
                      <p:cNvPr id="560" name="Gerade Verbindung 559">
                        <a:extLst>
                          <a:ext uri="{FF2B5EF4-FFF2-40B4-BE49-F238E27FC236}">
                            <a16:creationId xmlns:a16="http://schemas.microsoft.com/office/drawing/2014/main" id="{6914071C-FDA4-FEAC-DD7E-41298A66E34D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806635" y="842462"/>
                        <a:ext cx="78111" cy="0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61" name="Gerade Verbindung 560">
                        <a:extLst>
                          <a:ext uri="{FF2B5EF4-FFF2-40B4-BE49-F238E27FC236}">
                            <a16:creationId xmlns:a16="http://schemas.microsoft.com/office/drawing/2014/main" id="{56D3EF79-7C50-CA03-388F-8E00352971D2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874404" y="839287"/>
                        <a:ext cx="41818" cy="35078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cxnSp>
                    <p:nvCxnSpPr>
                      <p:cNvPr id="562" name="Gerade Verbindung 561">
                        <a:extLst>
                          <a:ext uri="{FF2B5EF4-FFF2-40B4-BE49-F238E27FC236}">
                            <a16:creationId xmlns:a16="http://schemas.microsoft.com/office/drawing/2014/main" id="{F3A82026-573B-F6D8-EB42-01B6ED890721}"/>
                          </a:ext>
                        </a:extLst>
                      </p:cNvPr>
                      <p:cNvCxnSpPr>
                        <a:cxnSpLocks/>
                      </p:cNvCxnSpPr>
                      <p:nvPr/>
                    </p:nvCxnSpPr>
                    <p:spPr>
                      <a:xfrm>
                        <a:off x="2767548" y="810712"/>
                        <a:ext cx="41818" cy="35078"/>
                      </a:xfrm>
                      <a:prstGeom prst="line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  <p:style>
                      <a:lnRef idx="2">
                        <a:schemeClr val="accent1"/>
                      </a:lnRef>
                      <a:fillRef idx="0">
                        <a:schemeClr val="accent1"/>
                      </a:fillRef>
                      <a:effectRef idx="1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</p:grpSp>
              </p:grpSp>
              <p:cxnSp>
                <p:nvCxnSpPr>
                  <p:cNvPr id="552" name="Gerade Verbindung 551">
                    <a:extLst>
                      <a:ext uri="{FF2B5EF4-FFF2-40B4-BE49-F238E27FC236}">
                        <a16:creationId xmlns:a16="http://schemas.microsoft.com/office/drawing/2014/main" id="{9014ACA6-6017-76E1-A341-B73BCCBFB9C8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335727" y="670789"/>
                    <a:ext cx="0" cy="335701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53" name="Gerade Verbindung 552">
                    <a:extLst>
                      <a:ext uri="{FF2B5EF4-FFF2-40B4-BE49-F238E27FC236}">
                        <a16:creationId xmlns:a16="http://schemas.microsoft.com/office/drawing/2014/main" id="{7B31D5B0-D569-C922-B1C5-24FAA943D2D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H="1">
                    <a:off x="2106827" y="838431"/>
                    <a:ext cx="228900" cy="11268"/>
                  </a:xfrm>
                  <a:prstGeom prst="line">
                    <a:avLst/>
                  </a:prstGeom>
                  <a:ln w="317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/>
                  </a:lnRef>
                  <a:fillRef idx="0">
                    <a:schemeClr val="accent1"/>
                  </a:fillRef>
                  <a:effectRef idx="1">
                    <a:schemeClr val="accent1"/>
                  </a:effectRef>
                  <a:fontRef idx="minor">
                    <a:schemeClr val="tx1"/>
                  </a:fontRef>
                </p:style>
              </p:cxnSp>
              <p:sp>
                <p:nvSpPr>
                  <p:cNvPr id="554" name="Oval 553">
                    <a:extLst>
                      <a:ext uri="{FF2B5EF4-FFF2-40B4-BE49-F238E27FC236}">
                        <a16:creationId xmlns:a16="http://schemas.microsoft.com/office/drawing/2014/main" id="{CCD0323B-7870-AA93-FA8E-62F3184D1879}"/>
                      </a:ext>
                    </a:extLst>
                  </p:cNvPr>
                  <p:cNvSpPr/>
                  <p:nvPr/>
                </p:nvSpPr>
                <p:spPr>
                  <a:xfrm>
                    <a:off x="2215300" y="532180"/>
                    <a:ext cx="605006" cy="605005"/>
                  </a:xfrm>
                  <a:prstGeom prst="ellipse">
                    <a:avLst/>
                  </a:prstGeom>
                  <a:noFill/>
                  <a:ln w="31750"/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de-DE"/>
                  </a:p>
                </p:txBody>
              </p:sp>
            </p:grpSp>
            <p:cxnSp>
              <p:nvCxnSpPr>
                <p:cNvPr id="564" name="Gerade Verbindung 563">
                  <a:extLst>
                    <a:ext uri="{FF2B5EF4-FFF2-40B4-BE49-F238E27FC236}">
                      <a16:creationId xmlns:a16="http://schemas.microsoft.com/office/drawing/2014/main" id="{C3803AF4-8E3B-E5F2-1100-41D8EEE4A9BD}"/>
                    </a:ext>
                  </a:extLst>
                </p:cNvPr>
                <p:cNvCxnSpPr/>
                <p:nvPr/>
              </p:nvCxnSpPr>
              <p:spPr>
                <a:xfrm>
                  <a:off x="3528374" y="634593"/>
                  <a:ext cx="0" cy="405856"/>
                </a:xfrm>
                <a:prstGeom prst="line">
                  <a:avLst/>
                </a:prstGeom>
                <a:ln w="31750">
                  <a:solidFill>
                    <a:schemeClr val="tx1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72" name="Rechteck 571">
                <a:extLst>
                  <a:ext uri="{FF2B5EF4-FFF2-40B4-BE49-F238E27FC236}">
                    <a16:creationId xmlns:a16="http://schemas.microsoft.com/office/drawing/2014/main" id="{5D61BC2F-0061-7624-4468-34AF91ED303F}"/>
                  </a:ext>
                </a:extLst>
              </p:cNvPr>
              <p:cNvSpPr/>
              <p:nvPr/>
            </p:nvSpPr>
            <p:spPr>
              <a:xfrm>
                <a:off x="1799061" y="1533216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3" name="Rechteck 572">
                <a:extLst>
                  <a:ext uri="{FF2B5EF4-FFF2-40B4-BE49-F238E27FC236}">
                    <a16:creationId xmlns:a16="http://schemas.microsoft.com/office/drawing/2014/main" id="{62DC3DC8-B02F-571C-8559-64BCAE3A22A2}"/>
                  </a:ext>
                </a:extLst>
              </p:cNvPr>
              <p:cNvSpPr/>
              <p:nvPr/>
            </p:nvSpPr>
            <p:spPr>
              <a:xfrm>
                <a:off x="1802631" y="2061185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4" name="Rechteck 573">
                <a:extLst>
                  <a:ext uri="{FF2B5EF4-FFF2-40B4-BE49-F238E27FC236}">
                    <a16:creationId xmlns:a16="http://schemas.microsoft.com/office/drawing/2014/main" id="{E5C88AF1-3758-B6D0-1CF2-7327191C39DB}"/>
                  </a:ext>
                </a:extLst>
              </p:cNvPr>
              <p:cNvSpPr/>
              <p:nvPr/>
            </p:nvSpPr>
            <p:spPr>
              <a:xfrm>
                <a:off x="1796245" y="2595051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5" name="Rechteck 574">
                <a:extLst>
                  <a:ext uri="{FF2B5EF4-FFF2-40B4-BE49-F238E27FC236}">
                    <a16:creationId xmlns:a16="http://schemas.microsoft.com/office/drawing/2014/main" id="{768E73D7-75BE-EA60-507B-61BBBB3D13AA}"/>
                  </a:ext>
                </a:extLst>
              </p:cNvPr>
              <p:cNvSpPr/>
              <p:nvPr/>
            </p:nvSpPr>
            <p:spPr>
              <a:xfrm>
                <a:off x="1799874" y="3142474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6" name="Rechteck 575">
                <a:extLst>
                  <a:ext uri="{FF2B5EF4-FFF2-40B4-BE49-F238E27FC236}">
                    <a16:creationId xmlns:a16="http://schemas.microsoft.com/office/drawing/2014/main" id="{2928C73E-E002-F376-A66B-38CEC30B9182}"/>
                  </a:ext>
                </a:extLst>
              </p:cNvPr>
              <p:cNvSpPr/>
              <p:nvPr/>
            </p:nvSpPr>
            <p:spPr>
              <a:xfrm>
                <a:off x="1803503" y="3689897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7" name="Rechteck 576">
                <a:extLst>
                  <a:ext uri="{FF2B5EF4-FFF2-40B4-BE49-F238E27FC236}">
                    <a16:creationId xmlns:a16="http://schemas.microsoft.com/office/drawing/2014/main" id="{92FC9267-942C-ED03-3F24-12F1B7D3E097}"/>
                  </a:ext>
                </a:extLst>
              </p:cNvPr>
              <p:cNvSpPr/>
              <p:nvPr/>
            </p:nvSpPr>
            <p:spPr>
              <a:xfrm>
                <a:off x="1807132" y="4225596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8" name="Rechteck 577">
                <a:extLst>
                  <a:ext uri="{FF2B5EF4-FFF2-40B4-BE49-F238E27FC236}">
                    <a16:creationId xmlns:a16="http://schemas.microsoft.com/office/drawing/2014/main" id="{726B4ACE-25CA-5C07-392C-D3F90C81A046}"/>
                  </a:ext>
                </a:extLst>
              </p:cNvPr>
              <p:cNvSpPr/>
              <p:nvPr/>
            </p:nvSpPr>
            <p:spPr>
              <a:xfrm>
                <a:off x="1810761" y="4761295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79" name="Rechteck 578">
                <a:extLst>
                  <a:ext uri="{FF2B5EF4-FFF2-40B4-BE49-F238E27FC236}">
                    <a16:creationId xmlns:a16="http://schemas.microsoft.com/office/drawing/2014/main" id="{B3E817D2-10EA-B357-B8BF-C9BC4FE9DC19}"/>
                  </a:ext>
                </a:extLst>
              </p:cNvPr>
              <p:cNvSpPr/>
              <p:nvPr/>
            </p:nvSpPr>
            <p:spPr>
              <a:xfrm>
                <a:off x="1814390" y="5296994"/>
                <a:ext cx="501547" cy="199347"/>
              </a:xfrm>
              <a:prstGeom prst="rect">
                <a:avLst/>
              </a:prstGeom>
              <a:solidFill>
                <a:schemeClr val="bg1"/>
              </a:solidFill>
              <a:ln w="31750"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1" name="Rechteck 590">
                <a:extLst>
                  <a:ext uri="{FF2B5EF4-FFF2-40B4-BE49-F238E27FC236}">
                    <a16:creationId xmlns:a16="http://schemas.microsoft.com/office/drawing/2014/main" id="{8D751E01-3100-FC54-30B1-22BC428D22A1}"/>
                  </a:ext>
                </a:extLst>
              </p:cNvPr>
              <p:cNvSpPr/>
              <p:nvPr/>
            </p:nvSpPr>
            <p:spPr>
              <a:xfrm>
                <a:off x="225083" y="1035788"/>
                <a:ext cx="1178844" cy="4679212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sp>
            <p:nvSpPr>
              <p:cNvPr id="592" name="Textfeld 591">
                <a:extLst>
                  <a:ext uri="{FF2B5EF4-FFF2-40B4-BE49-F238E27FC236}">
                    <a16:creationId xmlns:a16="http://schemas.microsoft.com/office/drawing/2014/main" id="{BFD0905B-CDA5-8591-0369-343259144E4B}"/>
                  </a:ext>
                </a:extLst>
              </p:cNvPr>
              <p:cNvSpPr txBox="1"/>
              <p:nvPr/>
            </p:nvSpPr>
            <p:spPr>
              <a:xfrm>
                <a:off x="2539431" y="172534"/>
                <a:ext cx="798555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+5V</a:t>
                </a:r>
              </a:p>
            </p:txBody>
          </p:sp>
          <p:sp>
            <p:nvSpPr>
              <p:cNvPr id="593" name="Textfeld 592">
                <a:extLst>
                  <a:ext uri="{FF2B5EF4-FFF2-40B4-BE49-F238E27FC236}">
                    <a16:creationId xmlns:a16="http://schemas.microsoft.com/office/drawing/2014/main" id="{F0ADE061-40EC-8577-4682-F2E96FA38778}"/>
                  </a:ext>
                </a:extLst>
              </p:cNvPr>
              <p:cNvSpPr txBox="1"/>
              <p:nvPr/>
            </p:nvSpPr>
            <p:spPr>
              <a:xfrm>
                <a:off x="5780047" y="121906"/>
                <a:ext cx="798555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+5V</a:t>
                </a:r>
              </a:p>
            </p:txBody>
          </p:sp>
          <p:sp>
            <p:nvSpPr>
              <p:cNvPr id="594" name="Textfeld 593">
                <a:extLst>
                  <a:ext uri="{FF2B5EF4-FFF2-40B4-BE49-F238E27FC236}">
                    <a16:creationId xmlns:a16="http://schemas.microsoft.com/office/drawing/2014/main" id="{AEAE30BB-2E41-E3E2-2DB6-98A4C933467A}"/>
                  </a:ext>
                </a:extLst>
              </p:cNvPr>
              <p:cNvSpPr txBox="1"/>
              <p:nvPr/>
            </p:nvSpPr>
            <p:spPr>
              <a:xfrm>
                <a:off x="2843345" y="590737"/>
                <a:ext cx="1302740" cy="51421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dirty="0"/>
                  <a:t>. . . . . . .</a:t>
                </a:r>
              </a:p>
            </p:txBody>
          </p:sp>
          <p:cxnSp>
            <p:nvCxnSpPr>
              <p:cNvPr id="596" name="Gerade Verbindung 595">
                <a:extLst>
                  <a:ext uri="{FF2B5EF4-FFF2-40B4-BE49-F238E27FC236}">
                    <a16:creationId xmlns:a16="http://schemas.microsoft.com/office/drawing/2014/main" id="{C6249A55-A141-AC2F-5609-77D77941989C}"/>
                  </a:ext>
                </a:extLst>
              </p:cNvPr>
              <p:cNvCxnSpPr/>
              <p:nvPr/>
            </p:nvCxnSpPr>
            <p:spPr>
              <a:xfrm flipV="1">
                <a:off x="2113200" y="-68893"/>
                <a:ext cx="0" cy="92740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7" name="Gerade Verbindung 596">
                <a:extLst>
                  <a:ext uri="{FF2B5EF4-FFF2-40B4-BE49-F238E27FC236}">
                    <a16:creationId xmlns:a16="http://schemas.microsoft.com/office/drawing/2014/main" id="{4E259C03-DB03-DC25-41C4-062B72858710}"/>
                  </a:ext>
                </a:extLst>
              </p:cNvPr>
              <p:cNvCxnSpPr/>
              <p:nvPr/>
            </p:nvCxnSpPr>
            <p:spPr>
              <a:xfrm flipV="1">
                <a:off x="5351161" y="-68893"/>
                <a:ext cx="0" cy="927409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8" name="Gerade Verbindung 597">
                <a:extLst>
                  <a:ext uri="{FF2B5EF4-FFF2-40B4-BE49-F238E27FC236}">
                    <a16:creationId xmlns:a16="http://schemas.microsoft.com/office/drawing/2014/main" id="{5FA2BC35-F2C1-7D7A-471D-6B811E60049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653200" y="-68400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1" name="Gerade Verbindung 600">
                <a:extLst>
                  <a:ext uri="{FF2B5EF4-FFF2-40B4-BE49-F238E27FC236}">
                    <a16:creationId xmlns:a16="http://schemas.microsoft.com/office/drawing/2014/main" id="{06602781-ACFA-7FE6-ACD4-D13AF1B35549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19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2" name="Gerade Verbindung 601">
                <a:extLst>
                  <a:ext uri="{FF2B5EF4-FFF2-40B4-BE49-F238E27FC236}">
                    <a16:creationId xmlns:a16="http://schemas.microsoft.com/office/drawing/2014/main" id="{A4B43DAA-8711-5B52-B6E7-FD119AE3731E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373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3" name="Gerade Verbindung 602">
                <a:extLst>
                  <a:ext uri="{FF2B5EF4-FFF2-40B4-BE49-F238E27FC236}">
                    <a16:creationId xmlns:a16="http://schemas.microsoft.com/office/drawing/2014/main" id="{D14EEA93-2211-6181-7818-5DF83B0F1572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27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4" name="Gerade Verbindung 603">
                <a:extLst>
                  <a:ext uri="{FF2B5EF4-FFF2-40B4-BE49-F238E27FC236}">
                    <a16:creationId xmlns:a16="http://schemas.microsoft.com/office/drawing/2014/main" id="{FF9C8F80-1E2B-A0C7-94D2-443AF5BC9FC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813200" y="-68893"/>
                <a:ext cx="0" cy="240933"/>
              </a:xfrm>
              <a:prstGeom prst="line">
                <a:avLst/>
              </a:prstGeom>
              <a:ln w="31750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5" name="Rechteck 604">
                <a:extLst>
                  <a:ext uri="{FF2B5EF4-FFF2-40B4-BE49-F238E27FC236}">
                    <a16:creationId xmlns:a16="http://schemas.microsoft.com/office/drawing/2014/main" id="{7A8D707A-4454-1426-5789-44B8434549C7}"/>
                  </a:ext>
                </a:extLst>
              </p:cNvPr>
              <p:cNvSpPr/>
              <p:nvPr/>
            </p:nvSpPr>
            <p:spPr>
              <a:xfrm>
                <a:off x="1631746" y="-1399683"/>
                <a:ext cx="4845580" cy="1349104"/>
              </a:xfrm>
              <a:prstGeom prst="rect">
                <a:avLst/>
              </a:prstGeom>
              <a:noFill/>
              <a:ln w="317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</p:grpSp>
        <p:sp>
          <p:nvSpPr>
            <p:cNvPr id="607" name="Textfeld 606">
              <a:extLst>
                <a:ext uri="{FF2B5EF4-FFF2-40B4-BE49-F238E27FC236}">
                  <a16:creationId xmlns:a16="http://schemas.microsoft.com/office/drawing/2014/main" id="{7E3AD506-E28A-A8A4-7FF8-C53D6AA67686}"/>
                </a:ext>
              </a:extLst>
            </p:cNvPr>
            <p:cNvSpPr txBox="1"/>
            <p:nvPr/>
          </p:nvSpPr>
          <p:spPr>
            <a:xfrm>
              <a:off x="3838413" y="489077"/>
              <a:ext cx="123181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74HCT138</a:t>
              </a:r>
            </a:p>
          </p:txBody>
        </p:sp>
        <p:sp>
          <p:nvSpPr>
            <p:cNvPr id="608" name="Textfeld 607">
              <a:extLst>
                <a:ext uri="{FF2B5EF4-FFF2-40B4-BE49-F238E27FC236}">
                  <a16:creationId xmlns:a16="http://schemas.microsoft.com/office/drawing/2014/main" id="{D23AAB99-F911-470A-6065-9F2B2C8C66E8}"/>
                </a:ext>
              </a:extLst>
            </p:cNvPr>
            <p:cNvSpPr txBox="1"/>
            <p:nvPr/>
          </p:nvSpPr>
          <p:spPr>
            <a:xfrm>
              <a:off x="6312879" y="350578"/>
              <a:ext cx="16427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de-DE" dirty="0" err="1"/>
                <a:t>decoder</a:t>
              </a:r>
              <a:r>
                <a:rPr lang="de-DE" dirty="0"/>
                <a:t> and</a:t>
              </a:r>
            </a:p>
            <a:p>
              <a:pPr algn="ctr"/>
              <a:r>
                <a:rPr lang="de-DE" dirty="0" err="1"/>
                <a:t>level</a:t>
              </a:r>
              <a:r>
                <a:rPr lang="de-DE" dirty="0"/>
                <a:t> </a:t>
              </a:r>
              <a:r>
                <a:rPr lang="de-DE" dirty="0" err="1"/>
                <a:t>converter</a:t>
              </a:r>
              <a:endParaRPr lang="de-DE" dirty="0"/>
            </a:p>
          </p:txBody>
        </p:sp>
        <p:cxnSp>
          <p:nvCxnSpPr>
            <p:cNvPr id="610" name="Gerade Verbindung 609">
              <a:extLst>
                <a:ext uri="{FF2B5EF4-FFF2-40B4-BE49-F238E27FC236}">
                  <a16:creationId xmlns:a16="http://schemas.microsoft.com/office/drawing/2014/main" id="{72E959E5-B3E6-F79A-71C8-FB82E645C707}"/>
                </a:ext>
              </a:extLst>
            </p:cNvPr>
            <p:cNvCxnSpPr/>
            <p:nvPr/>
          </p:nvCxnSpPr>
          <p:spPr>
            <a:xfrm flipH="1">
              <a:off x="2190435" y="350577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1" name="Gerade Verbindung 610">
              <a:extLst>
                <a:ext uri="{FF2B5EF4-FFF2-40B4-BE49-F238E27FC236}">
                  <a16:creationId xmlns:a16="http://schemas.microsoft.com/office/drawing/2014/main" id="{A51722BB-F6A2-C751-4CBA-C049E6299E69}"/>
                </a:ext>
              </a:extLst>
            </p:cNvPr>
            <p:cNvCxnSpPr/>
            <p:nvPr/>
          </p:nvCxnSpPr>
          <p:spPr>
            <a:xfrm flipH="1">
              <a:off x="2190435" y="663026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2" name="Gerade Verbindung 611">
              <a:extLst>
                <a:ext uri="{FF2B5EF4-FFF2-40B4-BE49-F238E27FC236}">
                  <a16:creationId xmlns:a16="http://schemas.microsoft.com/office/drawing/2014/main" id="{513AEEAE-F4C2-BBB8-CCE4-A38F50C98941}"/>
                </a:ext>
              </a:extLst>
            </p:cNvPr>
            <p:cNvCxnSpPr/>
            <p:nvPr/>
          </p:nvCxnSpPr>
          <p:spPr>
            <a:xfrm flipH="1">
              <a:off x="2190435" y="975475"/>
              <a:ext cx="579429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13" name="Textfeld 612">
              <a:extLst>
                <a:ext uri="{FF2B5EF4-FFF2-40B4-BE49-F238E27FC236}">
                  <a16:creationId xmlns:a16="http://schemas.microsoft.com/office/drawing/2014/main" id="{FCA5F066-8CB4-E4B9-2EDD-D2CD91DDC18E}"/>
                </a:ext>
              </a:extLst>
            </p:cNvPr>
            <p:cNvSpPr txBox="1"/>
            <p:nvPr/>
          </p:nvSpPr>
          <p:spPr>
            <a:xfrm>
              <a:off x="1773915" y="194686"/>
              <a:ext cx="489236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in0</a:t>
              </a:r>
            </a:p>
            <a:p>
              <a:r>
                <a:rPr lang="de-DE" dirty="0"/>
                <a:t>in1</a:t>
              </a:r>
            </a:p>
            <a:p>
              <a:r>
                <a:rPr lang="de-DE" dirty="0"/>
                <a:t>in2</a:t>
              </a:r>
            </a:p>
          </p:txBody>
        </p:sp>
        <p:sp>
          <p:nvSpPr>
            <p:cNvPr id="614" name="Textfeld 613">
              <a:extLst>
                <a:ext uri="{FF2B5EF4-FFF2-40B4-BE49-F238E27FC236}">
                  <a16:creationId xmlns:a16="http://schemas.microsoft.com/office/drawing/2014/main" id="{F93B687B-CDBF-B3C2-9C21-252845946315}"/>
                </a:ext>
              </a:extLst>
            </p:cNvPr>
            <p:cNvSpPr txBox="1"/>
            <p:nvPr/>
          </p:nvSpPr>
          <p:spPr>
            <a:xfrm>
              <a:off x="2857628" y="869478"/>
              <a:ext cx="327685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400" dirty="0"/>
                <a:t>out0 out1 out2 out3 out4 out5 out6 out7</a:t>
              </a:r>
            </a:p>
          </p:txBody>
        </p:sp>
        <p:sp>
          <p:nvSpPr>
            <p:cNvPr id="615" name="Textfeld 614">
              <a:extLst>
                <a:ext uri="{FF2B5EF4-FFF2-40B4-BE49-F238E27FC236}">
                  <a16:creationId xmlns:a16="http://schemas.microsoft.com/office/drawing/2014/main" id="{AFAEC88B-71D8-61D3-9378-641E2B208DB3}"/>
                </a:ext>
              </a:extLst>
            </p:cNvPr>
            <p:cNvSpPr txBox="1"/>
            <p:nvPr/>
          </p:nvSpPr>
          <p:spPr>
            <a:xfrm rot="16200000">
              <a:off x="1632869" y="3398474"/>
              <a:ext cx="11144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ULN2803</a:t>
              </a:r>
            </a:p>
          </p:txBody>
        </p:sp>
        <p:sp>
          <p:nvSpPr>
            <p:cNvPr id="616" name="Textfeld 615">
              <a:extLst>
                <a:ext uri="{FF2B5EF4-FFF2-40B4-BE49-F238E27FC236}">
                  <a16:creationId xmlns:a16="http://schemas.microsoft.com/office/drawing/2014/main" id="{DA039CEC-89D5-9CF3-63A2-D81120052AA6}"/>
                </a:ext>
              </a:extLst>
            </p:cNvPr>
            <p:cNvSpPr txBox="1"/>
            <p:nvPr/>
          </p:nvSpPr>
          <p:spPr>
            <a:xfrm>
              <a:off x="596642" y="1433260"/>
              <a:ext cx="1270091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Darlington </a:t>
              </a:r>
            </a:p>
            <a:p>
              <a:pPr algn="ctr"/>
              <a:r>
                <a:rPr lang="de-DE" dirty="0" err="1"/>
                <a:t>array</a:t>
              </a:r>
              <a:endParaRPr lang="de-DE" dirty="0"/>
            </a:p>
          </p:txBody>
        </p:sp>
        <p:cxnSp>
          <p:nvCxnSpPr>
            <p:cNvPr id="618" name="Gerade Verbindung 617">
              <a:extLst>
                <a:ext uri="{FF2B5EF4-FFF2-40B4-BE49-F238E27FC236}">
                  <a16:creationId xmlns:a16="http://schemas.microsoft.com/office/drawing/2014/main" id="{AD75855C-098B-6A9B-68E4-7E60D1B4A74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4488" y="2674164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0" name="Gerade Verbindung 619">
              <a:extLst>
                <a:ext uri="{FF2B5EF4-FFF2-40B4-BE49-F238E27FC236}">
                  <a16:creationId xmlns:a16="http://schemas.microsoft.com/office/drawing/2014/main" id="{CDB912D9-10B1-3B23-E9C3-596A2E8644D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5617" y="2925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1" name="Gerade Verbindung 620">
              <a:extLst>
                <a:ext uri="{FF2B5EF4-FFF2-40B4-BE49-F238E27FC236}">
                  <a16:creationId xmlns:a16="http://schemas.microsoft.com/office/drawing/2014/main" id="{5BB4D29E-9887-6376-FF7F-4FAD2F7852CC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6746" y="3177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2" name="Gerade Verbindung 621">
              <a:extLst>
                <a:ext uri="{FF2B5EF4-FFF2-40B4-BE49-F238E27FC236}">
                  <a16:creationId xmlns:a16="http://schemas.microsoft.com/office/drawing/2014/main" id="{E2C25276-65C7-25AE-9BD8-7E147A4EDA8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7875" y="3429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3" name="Gerade Verbindung 622">
              <a:extLst>
                <a:ext uri="{FF2B5EF4-FFF2-40B4-BE49-F238E27FC236}">
                  <a16:creationId xmlns:a16="http://schemas.microsoft.com/office/drawing/2014/main" id="{80E349CE-AE73-AFEE-70AD-C11486EB700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49004" y="3681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4" name="Gerade Verbindung 623">
              <a:extLst>
                <a:ext uri="{FF2B5EF4-FFF2-40B4-BE49-F238E27FC236}">
                  <a16:creationId xmlns:a16="http://schemas.microsoft.com/office/drawing/2014/main" id="{E8CB737D-FA1C-EC7D-CD87-A26F1184BAD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0133" y="3933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5" name="Gerade Verbindung 624">
              <a:extLst>
                <a:ext uri="{FF2B5EF4-FFF2-40B4-BE49-F238E27FC236}">
                  <a16:creationId xmlns:a16="http://schemas.microsoft.com/office/drawing/2014/main" id="{BB18D484-0A0C-EE15-D7F6-2D1CCCF19276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1262" y="4185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6" name="Gerade Verbindung 625">
              <a:extLst>
                <a:ext uri="{FF2B5EF4-FFF2-40B4-BE49-F238E27FC236}">
                  <a16:creationId xmlns:a16="http://schemas.microsoft.com/office/drawing/2014/main" id="{0987BC77-848B-3568-65CF-678A3158724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452391" y="4437450"/>
              <a:ext cx="32804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28" name="Textfeld 627">
              <a:extLst>
                <a:ext uri="{FF2B5EF4-FFF2-40B4-BE49-F238E27FC236}">
                  <a16:creationId xmlns:a16="http://schemas.microsoft.com/office/drawing/2014/main" id="{BDFDB932-080A-11F3-E158-923AD807315E}"/>
                </a:ext>
              </a:extLst>
            </p:cNvPr>
            <p:cNvSpPr txBox="1"/>
            <p:nvPr/>
          </p:nvSpPr>
          <p:spPr>
            <a:xfrm>
              <a:off x="5985943" y="1541876"/>
              <a:ext cx="20874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/>
                <a:t>p-</a:t>
              </a:r>
              <a:r>
                <a:rPr lang="de-DE" dirty="0" err="1"/>
                <a:t>channel</a:t>
              </a:r>
              <a:r>
                <a:rPr lang="de-DE" dirty="0"/>
                <a:t> MOSFET</a:t>
              </a:r>
            </a:p>
          </p:txBody>
        </p:sp>
        <p:sp>
          <p:nvSpPr>
            <p:cNvPr id="629" name="Textfeld 628">
              <a:extLst>
                <a:ext uri="{FF2B5EF4-FFF2-40B4-BE49-F238E27FC236}">
                  <a16:creationId xmlns:a16="http://schemas.microsoft.com/office/drawing/2014/main" id="{009DD551-74CE-FF2B-4C19-D95E31B13525}"/>
                </a:ext>
              </a:extLst>
            </p:cNvPr>
            <p:cNvSpPr txBox="1"/>
            <p:nvPr/>
          </p:nvSpPr>
          <p:spPr>
            <a:xfrm>
              <a:off x="817937" y="2396600"/>
              <a:ext cx="614271" cy="230832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 err="1"/>
                <a:t>bit</a:t>
              </a:r>
              <a:r>
                <a:rPr lang="de-DE" dirty="0"/>
                <a:t> 7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6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5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4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3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2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1</a:t>
              </a:r>
            </a:p>
            <a:p>
              <a:r>
                <a:rPr lang="de-DE" dirty="0" err="1"/>
                <a:t>bit</a:t>
              </a:r>
              <a:r>
                <a:rPr lang="de-DE" dirty="0"/>
                <a:t> 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51745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DFFF14-977E-8B58-9200-6DF8A5C2DFA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5" name="Gruppieren 594">
            <a:extLst>
              <a:ext uri="{FF2B5EF4-FFF2-40B4-BE49-F238E27FC236}">
                <a16:creationId xmlns:a16="http://schemas.microsoft.com/office/drawing/2014/main" id="{E642867B-1632-0907-86FB-6CE78B0C5E24}"/>
              </a:ext>
            </a:extLst>
          </p:cNvPr>
          <p:cNvGrpSpPr/>
          <p:nvPr/>
        </p:nvGrpSpPr>
        <p:grpSpPr>
          <a:xfrm>
            <a:off x="2023026" y="3019766"/>
            <a:ext cx="2028488" cy="465827"/>
            <a:chOff x="484853" y="569343"/>
            <a:chExt cx="2028488" cy="465827"/>
          </a:xfrm>
        </p:grpSpPr>
        <p:sp>
          <p:nvSpPr>
            <p:cNvPr id="590" name="Rechteck 589">
              <a:extLst>
                <a:ext uri="{FF2B5EF4-FFF2-40B4-BE49-F238E27FC236}">
                  <a16:creationId xmlns:a16="http://schemas.microsoft.com/office/drawing/2014/main" id="{67447587-0F9D-ACC3-7976-738F2D96143C}"/>
                </a:ext>
              </a:extLst>
            </p:cNvPr>
            <p:cNvSpPr/>
            <p:nvPr/>
          </p:nvSpPr>
          <p:spPr>
            <a:xfrm>
              <a:off x="484853" y="569343"/>
              <a:ext cx="1964966" cy="465827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93" name="Gruppieren 92">
              <a:extLst>
                <a:ext uri="{FF2B5EF4-FFF2-40B4-BE49-F238E27FC236}">
                  <a16:creationId xmlns:a16="http://schemas.microsoft.com/office/drawing/2014/main" id="{060BA15D-159B-73B2-3F92-AD68F1235D3F}"/>
                </a:ext>
              </a:extLst>
            </p:cNvPr>
            <p:cNvGrpSpPr/>
            <p:nvPr/>
          </p:nvGrpSpPr>
          <p:grpSpPr>
            <a:xfrm>
              <a:off x="484853" y="632826"/>
              <a:ext cx="239154" cy="341732"/>
              <a:chOff x="916938" y="414997"/>
              <a:chExt cx="355640" cy="341732"/>
            </a:xfrm>
          </p:grpSpPr>
          <p:cxnSp>
            <p:nvCxnSpPr>
              <p:cNvPr id="489" name="Gerade Verbindung 488">
                <a:extLst>
                  <a:ext uri="{FF2B5EF4-FFF2-40B4-BE49-F238E27FC236}">
                    <a16:creationId xmlns:a16="http://schemas.microsoft.com/office/drawing/2014/main" id="{73B23E71-C015-3A7D-9EA8-9A9674828B2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1" name="Gerade Verbindung 500">
                <a:extLst>
                  <a:ext uri="{FF2B5EF4-FFF2-40B4-BE49-F238E27FC236}">
                    <a16:creationId xmlns:a16="http://schemas.microsoft.com/office/drawing/2014/main" id="{EBAA12C9-760B-46D6-8D98-024B26C93C12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3" name="Dreieck 502">
                <a:extLst>
                  <a:ext uri="{FF2B5EF4-FFF2-40B4-BE49-F238E27FC236}">
                    <a16:creationId xmlns:a16="http://schemas.microsoft.com/office/drawing/2014/main" id="{DFABC4CC-305F-4C26-3DF5-DC96F8D655E0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508" name="Gerade Verbindung mit Pfeil 507">
                <a:extLst>
                  <a:ext uri="{FF2B5EF4-FFF2-40B4-BE49-F238E27FC236}">
                    <a16:creationId xmlns:a16="http://schemas.microsoft.com/office/drawing/2014/main" id="{E5175A39-A406-3DA4-60BC-378CF52A84DE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0" name="Gerade Verbindung mit Pfeil 509">
                <a:extLst>
                  <a:ext uri="{FF2B5EF4-FFF2-40B4-BE49-F238E27FC236}">
                    <a16:creationId xmlns:a16="http://schemas.microsoft.com/office/drawing/2014/main" id="{E9D96F18-2813-925A-27DB-26D32F77DED8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12" name="Gruppieren 511">
              <a:extLst>
                <a:ext uri="{FF2B5EF4-FFF2-40B4-BE49-F238E27FC236}">
                  <a16:creationId xmlns:a16="http://schemas.microsoft.com/office/drawing/2014/main" id="{8EC9C606-AAAE-2666-E999-9C0049C3A694}"/>
                </a:ext>
              </a:extLst>
            </p:cNvPr>
            <p:cNvGrpSpPr/>
            <p:nvPr/>
          </p:nvGrpSpPr>
          <p:grpSpPr>
            <a:xfrm>
              <a:off x="736966" y="632826"/>
              <a:ext cx="239154" cy="341732"/>
              <a:chOff x="916938" y="414997"/>
              <a:chExt cx="355640" cy="341732"/>
            </a:xfrm>
          </p:grpSpPr>
          <p:cxnSp>
            <p:nvCxnSpPr>
              <p:cNvPr id="513" name="Gerade Verbindung 512">
                <a:extLst>
                  <a:ext uri="{FF2B5EF4-FFF2-40B4-BE49-F238E27FC236}">
                    <a16:creationId xmlns:a16="http://schemas.microsoft.com/office/drawing/2014/main" id="{3DAE6652-F0C8-DF77-38C7-ACFAE615D15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7" name="Gerade Verbindung 516">
                <a:extLst>
                  <a:ext uri="{FF2B5EF4-FFF2-40B4-BE49-F238E27FC236}">
                    <a16:creationId xmlns:a16="http://schemas.microsoft.com/office/drawing/2014/main" id="{9CF3DE1B-2DD1-62CD-5AD1-DF289C6B5127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0" name="Dreieck 519">
                <a:extLst>
                  <a:ext uri="{FF2B5EF4-FFF2-40B4-BE49-F238E27FC236}">
                    <a16:creationId xmlns:a16="http://schemas.microsoft.com/office/drawing/2014/main" id="{2D1C8EC6-E19F-A8E3-D31F-B79C1F100178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521" name="Gerade Verbindung mit Pfeil 520">
                <a:extLst>
                  <a:ext uri="{FF2B5EF4-FFF2-40B4-BE49-F238E27FC236}">
                    <a16:creationId xmlns:a16="http://schemas.microsoft.com/office/drawing/2014/main" id="{1446FF70-14D9-6DD7-6464-62F93A20B55A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3" name="Gerade Verbindung mit Pfeil 522">
                <a:extLst>
                  <a:ext uri="{FF2B5EF4-FFF2-40B4-BE49-F238E27FC236}">
                    <a16:creationId xmlns:a16="http://schemas.microsoft.com/office/drawing/2014/main" id="{00F48BC2-EFC1-FB1E-05BB-C4137626495B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24" name="Gruppieren 523">
              <a:extLst>
                <a:ext uri="{FF2B5EF4-FFF2-40B4-BE49-F238E27FC236}">
                  <a16:creationId xmlns:a16="http://schemas.microsoft.com/office/drawing/2014/main" id="{3C1E87F8-63F0-5818-F5EE-46321BCA8734}"/>
                </a:ext>
              </a:extLst>
            </p:cNvPr>
            <p:cNvGrpSpPr/>
            <p:nvPr/>
          </p:nvGrpSpPr>
          <p:grpSpPr>
            <a:xfrm>
              <a:off x="995918" y="632826"/>
              <a:ext cx="239154" cy="341732"/>
              <a:chOff x="916938" y="414997"/>
              <a:chExt cx="355640" cy="341732"/>
            </a:xfrm>
          </p:grpSpPr>
          <p:cxnSp>
            <p:nvCxnSpPr>
              <p:cNvPr id="525" name="Gerade Verbindung 524">
                <a:extLst>
                  <a:ext uri="{FF2B5EF4-FFF2-40B4-BE49-F238E27FC236}">
                    <a16:creationId xmlns:a16="http://schemas.microsoft.com/office/drawing/2014/main" id="{EECB1231-96AA-0654-918F-998620EEBA8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6" name="Gerade Verbindung 525">
                <a:extLst>
                  <a:ext uri="{FF2B5EF4-FFF2-40B4-BE49-F238E27FC236}">
                    <a16:creationId xmlns:a16="http://schemas.microsoft.com/office/drawing/2014/main" id="{273C527D-5DD8-AF3C-4EC0-CC56186FE250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7" name="Dreieck 526">
                <a:extLst>
                  <a:ext uri="{FF2B5EF4-FFF2-40B4-BE49-F238E27FC236}">
                    <a16:creationId xmlns:a16="http://schemas.microsoft.com/office/drawing/2014/main" id="{A17E097F-E206-547E-3A08-2CA00AB135C9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528" name="Gerade Verbindung mit Pfeil 527">
                <a:extLst>
                  <a:ext uri="{FF2B5EF4-FFF2-40B4-BE49-F238E27FC236}">
                    <a16:creationId xmlns:a16="http://schemas.microsoft.com/office/drawing/2014/main" id="{AB862A7F-AA68-CF80-F976-75BF5130AD9F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9" name="Gerade Verbindung mit Pfeil 528">
                <a:extLst>
                  <a:ext uri="{FF2B5EF4-FFF2-40B4-BE49-F238E27FC236}">
                    <a16:creationId xmlns:a16="http://schemas.microsoft.com/office/drawing/2014/main" id="{E2506B0C-8406-DC29-1254-B8A9D4B87F6D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0" name="Gruppieren 529">
              <a:extLst>
                <a:ext uri="{FF2B5EF4-FFF2-40B4-BE49-F238E27FC236}">
                  <a16:creationId xmlns:a16="http://schemas.microsoft.com/office/drawing/2014/main" id="{12FA3D90-D04A-FC62-3122-1B03190DA8A1}"/>
                </a:ext>
              </a:extLst>
            </p:cNvPr>
            <p:cNvGrpSpPr/>
            <p:nvPr/>
          </p:nvGrpSpPr>
          <p:grpSpPr>
            <a:xfrm>
              <a:off x="1256085" y="632826"/>
              <a:ext cx="239154" cy="341732"/>
              <a:chOff x="916938" y="414997"/>
              <a:chExt cx="355640" cy="341732"/>
            </a:xfrm>
          </p:grpSpPr>
          <p:cxnSp>
            <p:nvCxnSpPr>
              <p:cNvPr id="531" name="Gerade Verbindung 530">
                <a:extLst>
                  <a:ext uri="{FF2B5EF4-FFF2-40B4-BE49-F238E27FC236}">
                    <a16:creationId xmlns:a16="http://schemas.microsoft.com/office/drawing/2014/main" id="{F38A7757-AF06-475A-E4D1-5FA91E8F309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2" name="Gerade Verbindung 531">
                <a:extLst>
                  <a:ext uri="{FF2B5EF4-FFF2-40B4-BE49-F238E27FC236}">
                    <a16:creationId xmlns:a16="http://schemas.microsoft.com/office/drawing/2014/main" id="{263D76FE-9400-4807-9779-BEBE1E0E273C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3" name="Dreieck 532">
                <a:extLst>
                  <a:ext uri="{FF2B5EF4-FFF2-40B4-BE49-F238E27FC236}">
                    <a16:creationId xmlns:a16="http://schemas.microsoft.com/office/drawing/2014/main" id="{7C02E76D-D78F-0F45-BDD9-99BD3510AFC8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534" name="Gerade Verbindung mit Pfeil 533">
                <a:extLst>
                  <a:ext uri="{FF2B5EF4-FFF2-40B4-BE49-F238E27FC236}">
                    <a16:creationId xmlns:a16="http://schemas.microsoft.com/office/drawing/2014/main" id="{23EB92AC-E643-3AC9-2982-8CD3C648511C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5" name="Gerade Verbindung mit Pfeil 534">
                <a:extLst>
                  <a:ext uri="{FF2B5EF4-FFF2-40B4-BE49-F238E27FC236}">
                    <a16:creationId xmlns:a16="http://schemas.microsoft.com/office/drawing/2014/main" id="{F69EC5C5-EFDE-F533-FDEA-A35DF48E80EF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36" name="Gruppieren 535">
              <a:extLst>
                <a:ext uri="{FF2B5EF4-FFF2-40B4-BE49-F238E27FC236}">
                  <a16:creationId xmlns:a16="http://schemas.microsoft.com/office/drawing/2014/main" id="{634B785A-A26E-2596-EA4B-8D6B37D6B118}"/>
                </a:ext>
              </a:extLst>
            </p:cNvPr>
            <p:cNvGrpSpPr/>
            <p:nvPr/>
          </p:nvGrpSpPr>
          <p:grpSpPr>
            <a:xfrm>
              <a:off x="1502955" y="635449"/>
              <a:ext cx="239154" cy="341732"/>
              <a:chOff x="916938" y="414997"/>
              <a:chExt cx="355640" cy="341732"/>
            </a:xfrm>
          </p:grpSpPr>
          <p:cxnSp>
            <p:nvCxnSpPr>
              <p:cNvPr id="537" name="Gerade Verbindung 536">
                <a:extLst>
                  <a:ext uri="{FF2B5EF4-FFF2-40B4-BE49-F238E27FC236}">
                    <a16:creationId xmlns:a16="http://schemas.microsoft.com/office/drawing/2014/main" id="{C9738C21-05A3-349C-C111-64B0D2E180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8" name="Gerade Verbindung 537">
                <a:extLst>
                  <a:ext uri="{FF2B5EF4-FFF2-40B4-BE49-F238E27FC236}">
                    <a16:creationId xmlns:a16="http://schemas.microsoft.com/office/drawing/2014/main" id="{8BE17F68-4D90-0292-B280-E7B22BB2FDB5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39" name="Dreieck 538">
                <a:extLst>
                  <a:ext uri="{FF2B5EF4-FFF2-40B4-BE49-F238E27FC236}">
                    <a16:creationId xmlns:a16="http://schemas.microsoft.com/office/drawing/2014/main" id="{E3F15DE4-A7BA-DAE8-0D5B-79BF70B01FC6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540" name="Gerade Verbindung mit Pfeil 539">
                <a:extLst>
                  <a:ext uri="{FF2B5EF4-FFF2-40B4-BE49-F238E27FC236}">
                    <a16:creationId xmlns:a16="http://schemas.microsoft.com/office/drawing/2014/main" id="{DB60BE45-FE85-382F-A88C-FC42C7CB4B48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1" name="Gerade Verbindung mit Pfeil 540">
                <a:extLst>
                  <a:ext uri="{FF2B5EF4-FFF2-40B4-BE49-F238E27FC236}">
                    <a16:creationId xmlns:a16="http://schemas.microsoft.com/office/drawing/2014/main" id="{B0E9EDF7-7336-E54B-CBC6-6CC902B0A294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2" name="Gruppieren 541">
              <a:extLst>
                <a:ext uri="{FF2B5EF4-FFF2-40B4-BE49-F238E27FC236}">
                  <a16:creationId xmlns:a16="http://schemas.microsoft.com/office/drawing/2014/main" id="{A3AD4CB9-70D8-C329-43B0-83CB7480303C}"/>
                </a:ext>
              </a:extLst>
            </p:cNvPr>
            <p:cNvGrpSpPr/>
            <p:nvPr/>
          </p:nvGrpSpPr>
          <p:grpSpPr>
            <a:xfrm>
              <a:off x="1755068" y="635449"/>
              <a:ext cx="239154" cy="341732"/>
              <a:chOff x="916938" y="414997"/>
              <a:chExt cx="355640" cy="341732"/>
            </a:xfrm>
          </p:grpSpPr>
          <p:cxnSp>
            <p:nvCxnSpPr>
              <p:cNvPr id="563" name="Gerade Verbindung 562">
                <a:extLst>
                  <a:ext uri="{FF2B5EF4-FFF2-40B4-BE49-F238E27FC236}">
                    <a16:creationId xmlns:a16="http://schemas.microsoft.com/office/drawing/2014/main" id="{F4FF8ADA-CDF1-DCE1-7CDD-0A6605073D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6" name="Gerade Verbindung 565">
                <a:extLst>
                  <a:ext uri="{FF2B5EF4-FFF2-40B4-BE49-F238E27FC236}">
                    <a16:creationId xmlns:a16="http://schemas.microsoft.com/office/drawing/2014/main" id="{45714A76-143C-9390-7A27-60A5D9B7C3CD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7" name="Dreieck 566">
                <a:extLst>
                  <a:ext uri="{FF2B5EF4-FFF2-40B4-BE49-F238E27FC236}">
                    <a16:creationId xmlns:a16="http://schemas.microsoft.com/office/drawing/2014/main" id="{EA405EFC-3B3F-A24E-A69F-261AE5F39E0C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568" name="Gerade Verbindung mit Pfeil 567">
                <a:extLst>
                  <a:ext uri="{FF2B5EF4-FFF2-40B4-BE49-F238E27FC236}">
                    <a16:creationId xmlns:a16="http://schemas.microsoft.com/office/drawing/2014/main" id="{57CD114A-DC1D-63CF-DA74-296E627C78C5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9" name="Gerade Verbindung mit Pfeil 568">
                <a:extLst>
                  <a:ext uri="{FF2B5EF4-FFF2-40B4-BE49-F238E27FC236}">
                    <a16:creationId xmlns:a16="http://schemas.microsoft.com/office/drawing/2014/main" id="{0E02505D-EC93-7684-F9C1-4F7686C5BC51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70" name="Gruppieren 569">
              <a:extLst>
                <a:ext uri="{FF2B5EF4-FFF2-40B4-BE49-F238E27FC236}">
                  <a16:creationId xmlns:a16="http://schemas.microsoft.com/office/drawing/2014/main" id="{C333F61E-BBE7-D1A3-76D8-5027CFF05921}"/>
                </a:ext>
              </a:extLst>
            </p:cNvPr>
            <p:cNvGrpSpPr/>
            <p:nvPr/>
          </p:nvGrpSpPr>
          <p:grpSpPr>
            <a:xfrm>
              <a:off x="2014020" y="635449"/>
              <a:ext cx="239154" cy="341732"/>
              <a:chOff x="916938" y="414997"/>
              <a:chExt cx="355640" cy="341732"/>
            </a:xfrm>
          </p:grpSpPr>
          <p:cxnSp>
            <p:nvCxnSpPr>
              <p:cNvPr id="571" name="Gerade Verbindung 570">
                <a:extLst>
                  <a:ext uri="{FF2B5EF4-FFF2-40B4-BE49-F238E27FC236}">
                    <a16:creationId xmlns:a16="http://schemas.microsoft.com/office/drawing/2014/main" id="{AA0B2AE2-D595-F74D-6898-24B910FE8DC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0" name="Gerade Verbindung 579">
                <a:extLst>
                  <a:ext uri="{FF2B5EF4-FFF2-40B4-BE49-F238E27FC236}">
                    <a16:creationId xmlns:a16="http://schemas.microsoft.com/office/drawing/2014/main" id="{0A54A6D1-1C82-C64E-0B0E-1C649C2B2589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1" name="Dreieck 580">
                <a:extLst>
                  <a:ext uri="{FF2B5EF4-FFF2-40B4-BE49-F238E27FC236}">
                    <a16:creationId xmlns:a16="http://schemas.microsoft.com/office/drawing/2014/main" id="{C15887BB-08A4-B63F-7C25-80DAEE809819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582" name="Gerade Verbindung mit Pfeil 581">
                <a:extLst>
                  <a:ext uri="{FF2B5EF4-FFF2-40B4-BE49-F238E27FC236}">
                    <a16:creationId xmlns:a16="http://schemas.microsoft.com/office/drawing/2014/main" id="{F5477279-2EBF-9F13-0117-EAB24BFAADA1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3" name="Gerade Verbindung mit Pfeil 582">
                <a:extLst>
                  <a:ext uri="{FF2B5EF4-FFF2-40B4-BE49-F238E27FC236}">
                    <a16:creationId xmlns:a16="http://schemas.microsoft.com/office/drawing/2014/main" id="{720AAA2F-AE8D-9072-F0F5-7B6FAF90C871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84" name="Gruppieren 583">
              <a:extLst>
                <a:ext uri="{FF2B5EF4-FFF2-40B4-BE49-F238E27FC236}">
                  <a16:creationId xmlns:a16="http://schemas.microsoft.com/office/drawing/2014/main" id="{6CC4031D-9BEF-33CC-4819-C38889FB90DE}"/>
                </a:ext>
              </a:extLst>
            </p:cNvPr>
            <p:cNvGrpSpPr/>
            <p:nvPr/>
          </p:nvGrpSpPr>
          <p:grpSpPr>
            <a:xfrm>
              <a:off x="2274187" y="635449"/>
              <a:ext cx="239154" cy="341732"/>
              <a:chOff x="916938" y="414997"/>
              <a:chExt cx="355640" cy="341732"/>
            </a:xfrm>
          </p:grpSpPr>
          <p:cxnSp>
            <p:nvCxnSpPr>
              <p:cNvPr id="585" name="Gerade Verbindung 584">
                <a:extLst>
                  <a:ext uri="{FF2B5EF4-FFF2-40B4-BE49-F238E27FC236}">
                    <a16:creationId xmlns:a16="http://schemas.microsoft.com/office/drawing/2014/main" id="{2B0C3686-A793-DCEB-4F92-71D9A1739CC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6" name="Gerade Verbindung 585">
                <a:extLst>
                  <a:ext uri="{FF2B5EF4-FFF2-40B4-BE49-F238E27FC236}">
                    <a16:creationId xmlns:a16="http://schemas.microsoft.com/office/drawing/2014/main" id="{D2F3A692-019A-66B8-7527-DCE35C4A625B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7" name="Dreieck 586">
                <a:extLst>
                  <a:ext uri="{FF2B5EF4-FFF2-40B4-BE49-F238E27FC236}">
                    <a16:creationId xmlns:a16="http://schemas.microsoft.com/office/drawing/2014/main" id="{4009942C-42E5-1004-985B-D4E9D9D99242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588" name="Gerade Verbindung mit Pfeil 587">
                <a:extLst>
                  <a:ext uri="{FF2B5EF4-FFF2-40B4-BE49-F238E27FC236}">
                    <a16:creationId xmlns:a16="http://schemas.microsoft.com/office/drawing/2014/main" id="{4ADE82B5-7325-625D-96D2-EA058ED476BC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9" name="Gerade Verbindung mit Pfeil 588">
                <a:extLst>
                  <a:ext uri="{FF2B5EF4-FFF2-40B4-BE49-F238E27FC236}">
                    <a16:creationId xmlns:a16="http://schemas.microsoft.com/office/drawing/2014/main" id="{A97C26C3-2489-86F5-76B5-FB20D848FDD6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99" name="Gruppieren 598">
            <a:extLst>
              <a:ext uri="{FF2B5EF4-FFF2-40B4-BE49-F238E27FC236}">
                <a16:creationId xmlns:a16="http://schemas.microsoft.com/office/drawing/2014/main" id="{7ADE7A9D-93D0-D939-232F-936DC8FE0305}"/>
              </a:ext>
            </a:extLst>
          </p:cNvPr>
          <p:cNvGrpSpPr/>
          <p:nvPr/>
        </p:nvGrpSpPr>
        <p:grpSpPr>
          <a:xfrm>
            <a:off x="4140416" y="3020507"/>
            <a:ext cx="2028488" cy="465827"/>
            <a:chOff x="484853" y="569343"/>
            <a:chExt cx="2028488" cy="465827"/>
          </a:xfrm>
        </p:grpSpPr>
        <p:sp>
          <p:nvSpPr>
            <p:cNvPr id="600" name="Rechteck 599">
              <a:extLst>
                <a:ext uri="{FF2B5EF4-FFF2-40B4-BE49-F238E27FC236}">
                  <a16:creationId xmlns:a16="http://schemas.microsoft.com/office/drawing/2014/main" id="{9A158DD0-E3C8-966B-1453-811D76907589}"/>
                </a:ext>
              </a:extLst>
            </p:cNvPr>
            <p:cNvSpPr/>
            <p:nvPr/>
          </p:nvSpPr>
          <p:spPr>
            <a:xfrm>
              <a:off x="484853" y="569343"/>
              <a:ext cx="1964966" cy="465827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609" name="Gruppieren 608">
              <a:extLst>
                <a:ext uri="{FF2B5EF4-FFF2-40B4-BE49-F238E27FC236}">
                  <a16:creationId xmlns:a16="http://schemas.microsoft.com/office/drawing/2014/main" id="{DF3A2378-59B3-C817-A675-68C365BA6402}"/>
                </a:ext>
              </a:extLst>
            </p:cNvPr>
            <p:cNvGrpSpPr/>
            <p:nvPr/>
          </p:nvGrpSpPr>
          <p:grpSpPr>
            <a:xfrm>
              <a:off x="484853" y="632826"/>
              <a:ext cx="239154" cy="341732"/>
              <a:chOff x="916938" y="414997"/>
              <a:chExt cx="355640" cy="341732"/>
            </a:xfrm>
          </p:grpSpPr>
          <p:cxnSp>
            <p:nvCxnSpPr>
              <p:cNvPr id="671" name="Gerade Verbindung 670">
                <a:extLst>
                  <a:ext uri="{FF2B5EF4-FFF2-40B4-BE49-F238E27FC236}">
                    <a16:creationId xmlns:a16="http://schemas.microsoft.com/office/drawing/2014/main" id="{75AD1D27-D221-761B-945B-BF6931D8FA3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2" name="Gerade Verbindung 671">
                <a:extLst>
                  <a:ext uri="{FF2B5EF4-FFF2-40B4-BE49-F238E27FC236}">
                    <a16:creationId xmlns:a16="http://schemas.microsoft.com/office/drawing/2014/main" id="{5DE46565-0ED2-200F-1788-2280EB79215B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3" name="Dreieck 672">
                <a:extLst>
                  <a:ext uri="{FF2B5EF4-FFF2-40B4-BE49-F238E27FC236}">
                    <a16:creationId xmlns:a16="http://schemas.microsoft.com/office/drawing/2014/main" id="{AE4EC1A2-63A6-D3B7-5D6F-87FBA447230B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74" name="Gerade Verbindung mit Pfeil 673">
                <a:extLst>
                  <a:ext uri="{FF2B5EF4-FFF2-40B4-BE49-F238E27FC236}">
                    <a16:creationId xmlns:a16="http://schemas.microsoft.com/office/drawing/2014/main" id="{FCC79FE0-0837-D4C0-F4E7-F0748051C3A6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5" name="Gerade Verbindung mit Pfeil 674">
                <a:extLst>
                  <a:ext uri="{FF2B5EF4-FFF2-40B4-BE49-F238E27FC236}">
                    <a16:creationId xmlns:a16="http://schemas.microsoft.com/office/drawing/2014/main" id="{AF9DBE88-D270-F02B-6029-7DF0C43C84E1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7" name="Gruppieren 616">
              <a:extLst>
                <a:ext uri="{FF2B5EF4-FFF2-40B4-BE49-F238E27FC236}">
                  <a16:creationId xmlns:a16="http://schemas.microsoft.com/office/drawing/2014/main" id="{4BE72FD1-FF4A-FD87-2207-97D1C147222A}"/>
                </a:ext>
              </a:extLst>
            </p:cNvPr>
            <p:cNvGrpSpPr/>
            <p:nvPr/>
          </p:nvGrpSpPr>
          <p:grpSpPr>
            <a:xfrm>
              <a:off x="736966" y="632826"/>
              <a:ext cx="239154" cy="341732"/>
              <a:chOff x="916938" y="414997"/>
              <a:chExt cx="355640" cy="341732"/>
            </a:xfrm>
          </p:grpSpPr>
          <p:cxnSp>
            <p:nvCxnSpPr>
              <p:cNvPr id="666" name="Gerade Verbindung 665">
                <a:extLst>
                  <a:ext uri="{FF2B5EF4-FFF2-40B4-BE49-F238E27FC236}">
                    <a16:creationId xmlns:a16="http://schemas.microsoft.com/office/drawing/2014/main" id="{31A5A1FE-79B4-1F28-71FA-EF952E5BA9E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7" name="Gerade Verbindung 666">
                <a:extLst>
                  <a:ext uri="{FF2B5EF4-FFF2-40B4-BE49-F238E27FC236}">
                    <a16:creationId xmlns:a16="http://schemas.microsoft.com/office/drawing/2014/main" id="{EE83DE18-C158-EA92-390C-91008DA10272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8" name="Dreieck 667">
                <a:extLst>
                  <a:ext uri="{FF2B5EF4-FFF2-40B4-BE49-F238E27FC236}">
                    <a16:creationId xmlns:a16="http://schemas.microsoft.com/office/drawing/2014/main" id="{0EC03B82-6262-5857-E94E-9D20695FC686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69" name="Gerade Verbindung mit Pfeil 668">
                <a:extLst>
                  <a:ext uri="{FF2B5EF4-FFF2-40B4-BE49-F238E27FC236}">
                    <a16:creationId xmlns:a16="http://schemas.microsoft.com/office/drawing/2014/main" id="{06F19B0C-B474-2196-4AFF-86C88F5D76E0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0" name="Gerade Verbindung mit Pfeil 669">
                <a:extLst>
                  <a:ext uri="{FF2B5EF4-FFF2-40B4-BE49-F238E27FC236}">
                    <a16:creationId xmlns:a16="http://schemas.microsoft.com/office/drawing/2014/main" id="{42BDE0BE-B35F-83F6-7A25-5D8D766C06DB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9" name="Gruppieren 618">
              <a:extLst>
                <a:ext uri="{FF2B5EF4-FFF2-40B4-BE49-F238E27FC236}">
                  <a16:creationId xmlns:a16="http://schemas.microsoft.com/office/drawing/2014/main" id="{01D784DD-0271-1193-9119-3D6D723FA253}"/>
                </a:ext>
              </a:extLst>
            </p:cNvPr>
            <p:cNvGrpSpPr/>
            <p:nvPr/>
          </p:nvGrpSpPr>
          <p:grpSpPr>
            <a:xfrm>
              <a:off x="995918" y="632826"/>
              <a:ext cx="239154" cy="341732"/>
              <a:chOff x="916938" y="414997"/>
              <a:chExt cx="355640" cy="341732"/>
            </a:xfrm>
          </p:grpSpPr>
          <p:cxnSp>
            <p:nvCxnSpPr>
              <p:cNvPr id="661" name="Gerade Verbindung 660">
                <a:extLst>
                  <a:ext uri="{FF2B5EF4-FFF2-40B4-BE49-F238E27FC236}">
                    <a16:creationId xmlns:a16="http://schemas.microsoft.com/office/drawing/2014/main" id="{DC36A565-EA84-AB09-D29A-52EBF11E760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2" name="Gerade Verbindung 661">
                <a:extLst>
                  <a:ext uri="{FF2B5EF4-FFF2-40B4-BE49-F238E27FC236}">
                    <a16:creationId xmlns:a16="http://schemas.microsoft.com/office/drawing/2014/main" id="{6FB2334E-D322-4574-9B1A-9B2E222A6900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63" name="Dreieck 662">
                <a:extLst>
                  <a:ext uri="{FF2B5EF4-FFF2-40B4-BE49-F238E27FC236}">
                    <a16:creationId xmlns:a16="http://schemas.microsoft.com/office/drawing/2014/main" id="{0174F8FC-49D0-5B34-D2B0-8B06449CB0F3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64" name="Gerade Verbindung mit Pfeil 663">
                <a:extLst>
                  <a:ext uri="{FF2B5EF4-FFF2-40B4-BE49-F238E27FC236}">
                    <a16:creationId xmlns:a16="http://schemas.microsoft.com/office/drawing/2014/main" id="{92F53FD8-9BD5-632F-C0D6-6118F7523932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5" name="Gerade Verbindung mit Pfeil 664">
                <a:extLst>
                  <a:ext uri="{FF2B5EF4-FFF2-40B4-BE49-F238E27FC236}">
                    <a16:creationId xmlns:a16="http://schemas.microsoft.com/office/drawing/2014/main" id="{FC567736-437A-AB09-6467-370807B1D83E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1" name="Gruppieren 630">
              <a:extLst>
                <a:ext uri="{FF2B5EF4-FFF2-40B4-BE49-F238E27FC236}">
                  <a16:creationId xmlns:a16="http://schemas.microsoft.com/office/drawing/2014/main" id="{5F00A00C-3C67-1EE8-6646-8A6B19896676}"/>
                </a:ext>
              </a:extLst>
            </p:cNvPr>
            <p:cNvGrpSpPr/>
            <p:nvPr/>
          </p:nvGrpSpPr>
          <p:grpSpPr>
            <a:xfrm>
              <a:off x="1256085" y="632826"/>
              <a:ext cx="239154" cy="341732"/>
              <a:chOff x="916938" y="414997"/>
              <a:chExt cx="355640" cy="341732"/>
            </a:xfrm>
          </p:grpSpPr>
          <p:cxnSp>
            <p:nvCxnSpPr>
              <p:cNvPr id="656" name="Gerade Verbindung 655">
                <a:extLst>
                  <a:ext uri="{FF2B5EF4-FFF2-40B4-BE49-F238E27FC236}">
                    <a16:creationId xmlns:a16="http://schemas.microsoft.com/office/drawing/2014/main" id="{235D220A-1612-8661-347F-08CD83C4A4E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7" name="Gerade Verbindung 656">
                <a:extLst>
                  <a:ext uri="{FF2B5EF4-FFF2-40B4-BE49-F238E27FC236}">
                    <a16:creationId xmlns:a16="http://schemas.microsoft.com/office/drawing/2014/main" id="{C28F51FB-6C6D-D799-87E1-77F29193572B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8" name="Dreieck 657">
                <a:extLst>
                  <a:ext uri="{FF2B5EF4-FFF2-40B4-BE49-F238E27FC236}">
                    <a16:creationId xmlns:a16="http://schemas.microsoft.com/office/drawing/2014/main" id="{0EF45629-BE30-B631-3641-D600C3BB4E85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59" name="Gerade Verbindung mit Pfeil 658">
                <a:extLst>
                  <a:ext uri="{FF2B5EF4-FFF2-40B4-BE49-F238E27FC236}">
                    <a16:creationId xmlns:a16="http://schemas.microsoft.com/office/drawing/2014/main" id="{F2E883D6-9CCC-2C57-B641-5148D6630770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0" name="Gerade Verbindung mit Pfeil 659">
                <a:extLst>
                  <a:ext uri="{FF2B5EF4-FFF2-40B4-BE49-F238E27FC236}">
                    <a16:creationId xmlns:a16="http://schemas.microsoft.com/office/drawing/2014/main" id="{23D3B9D4-8165-1A2E-4E64-DBF3989ACC91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2" name="Gruppieren 631">
              <a:extLst>
                <a:ext uri="{FF2B5EF4-FFF2-40B4-BE49-F238E27FC236}">
                  <a16:creationId xmlns:a16="http://schemas.microsoft.com/office/drawing/2014/main" id="{F73947C9-8912-F2A5-48A1-24C50B20E64F}"/>
                </a:ext>
              </a:extLst>
            </p:cNvPr>
            <p:cNvGrpSpPr/>
            <p:nvPr/>
          </p:nvGrpSpPr>
          <p:grpSpPr>
            <a:xfrm>
              <a:off x="1502955" y="635449"/>
              <a:ext cx="239154" cy="341732"/>
              <a:chOff x="916938" y="414997"/>
              <a:chExt cx="355640" cy="341732"/>
            </a:xfrm>
          </p:grpSpPr>
          <p:cxnSp>
            <p:nvCxnSpPr>
              <p:cNvPr id="651" name="Gerade Verbindung 650">
                <a:extLst>
                  <a:ext uri="{FF2B5EF4-FFF2-40B4-BE49-F238E27FC236}">
                    <a16:creationId xmlns:a16="http://schemas.microsoft.com/office/drawing/2014/main" id="{62B494F5-4899-66D8-C6E4-9ADC11136D6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2" name="Gerade Verbindung 651">
                <a:extLst>
                  <a:ext uri="{FF2B5EF4-FFF2-40B4-BE49-F238E27FC236}">
                    <a16:creationId xmlns:a16="http://schemas.microsoft.com/office/drawing/2014/main" id="{3AB67090-CCDC-4643-CEDD-525A2CF54F35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3" name="Dreieck 652">
                <a:extLst>
                  <a:ext uri="{FF2B5EF4-FFF2-40B4-BE49-F238E27FC236}">
                    <a16:creationId xmlns:a16="http://schemas.microsoft.com/office/drawing/2014/main" id="{447BD93F-6C6B-290E-ACA9-5BB002F3C0C0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54" name="Gerade Verbindung mit Pfeil 653">
                <a:extLst>
                  <a:ext uri="{FF2B5EF4-FFF2-40B4-BE49-F238E27FC236}">
                    <a16:creationId xmlns:a16="http://schemas.microsoft.com/office/drawing/2014/main" id="{F6DF3E9C-1A0A-6C18-AA40-1F3CEC574FC7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5" name="Gerade Verbindung mit Pfeil 654">
                <a:extLst>
                  <a:ext uri="{FF2B5EF4-FFF2-40B4-BE49-F238E27FC236}">
                    <a16:creationId xmlns:a16="http://schemas.microsoft.com/office/drawing/2014/main" id="{6393CD69-6939-A6A1-11ED-E2ED71D11A9A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3" name="Gruppieren 632">
              <a:extLst>
                <a:ext uri="{FF2B5EF4-FFF2-40B4-BE49-F238E27FC236}">
                  <a16:creationId xmlns:a16="http://schemas.microsoft.com/office/drawing/2014/main" id="{F5247D6D-A567-3541-3BB3-2E0B579D34D6}"/>
                </a:ext>
              </a:extLst>
            </p:cNvPr>
            <p:cNvGrpSpPr/>
            <p:nvPr/>
          </p:nvGrpSpPr>
          <p:grpSpPr>
            <a:xfrm>
              <a:off x="1755068" y="635449"/>
              <a:ext cx="239154" cy="341732"/>
              <a:chOff x="916938" y="414997"/>
              <a:chExt cx="355640" cy="341732"/>
            </a:xfrm>
          </p:grpSpPr>
          <p:cxnSp>
            <p:nvCxnSpPr>
              <p:cNvPr id="646" name="Gerade Verbindung 645">
                <a:extLst>
                  <a:ext uri="{FF2B5EF4-FFF2-40B4-BE49-F238E27FC236}">
                    <a16:creationId xmlns:a16="http://schemas.microsoft.com/office/drawing/2014/main" id="{00C50AD2-4EF5-D54B-6A04-8DA312B600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7" name="Gerade Verbindung 646">
                <a:extLst>
                  <a:ext uri="{FF2B5EF4-FFF2-40B4-BE49-F238E27FC236}">
                    <a16:creationId xmlns:a16="http://schemas.microsoft.com/office/drawing/2014/main" id="{FA878831-3BE1-0134-FF63-B74B85FA81D1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8" name="Dreieck 647">
                <a:extLst>
                  <a:ext uri="{FF2B5EF4-FFF2-40B4-BE49-F238E27FC236}">
                    <a16:creationId xmlns:a16="http://schemas.microsoft.com/office/drawing/2014/main" id="{C02CCBEE-3F40-DBD4-78FD-CB882C921B82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49" name="Gerade Verbindung mit Pfeil 648">
                <a:extLst>
                  <a:ext uri="{FF2B5EF4-FFF2-40B4-BE49-F238E27FC236}">
                    <a16:creationId xmlns:a16="http://schemas.microsoft.com/office/drawing/2014/main" id="{F6AA0639-3261-452C-007E-F7216A4AB738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0" name="Gerade Verbindung mit Pfeil 649">
                <a:extLst>
                  <a:ext uri="{FF2B5EF4-FFF2-40B4-BE49-F238E27FC236}">
                    <a16:creationId xmlns:a16="http://schemas.microsoft.com/office/drawing/2014/main" id="{D461F364-5C6E-E6E4-8E77-3F6875DB864B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4" name="Gruppieren 633">
              <a:extLst>
                <a:ext uri="{FF2B5EF4-FFF2-40B4-BE49-F238E27FC236}">
                  <a16:creationId xmlns:a16="http://schemas.microsoft.com/office/drawing/2014/main" id="{EBE3B2F1-FFA5-3466-F705-F2C2CC5490DC}"/>
                </a:ext>
              </a:extLst>
            </p:cNvPr>
            <p:cNvGrpSpPr/>
            <p:nvPr/>
          </p:nvGrpSpPr>
          <p:grpSpPr>
            <a:xfrm>
              <a:off x="2014020" y="635449"/>
              <a:ext cx="239154" cy="341732"/>
              <a:chOff x="916938" y="414997"/>
              <a:chExt cx="355640" cy="341732"/>
            </a:xfrm>
          </p:grpSpPr>
          <p:cxnSp>
            <p:nvCxnSpPr>
              <p:cNvPr id="641" name="Gerade Verbindung 640">
                <a:extLst>
                  <a:ext uri="{FF2B5EF4-FFF2-40B4-BE49-F238E27FC236}">
                    <a16:creationId xmlns:a16="http://schemas.microsoft.com/office/drawing/2014/main" id="{79B2E90D-731D-166C-3384-75B6D8398A0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2" name="Gerade Verbindung 641">
                <a:extLst>
                  <a:ext uri="{FF2B5EF4-FFF2-40B4-BE49-F238E27FC236}">
                    <a16:creationId xmlns:a16="http://schemas.microsoft.com/office/drawing/2014/main" id="{9A98663F-AD72-3500-9DD5-B9F9C365F0CE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43" name="Dreieck 642">
                <a:extLst>
                  <a:ext uri="{FF2B5EF4-FFF2-40B4-BE49-F238E27FC236}">
                    <a16:creationId xmlns:a16="http://schemas.microsoft.com/office/drawing/2014/main" id="{6EC78471-7285-78FF-B863-1C6D37ACEE10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44" name="Gerade Verbindung mit Pfeil 643">
                <a:extLst>
                  <a:ext uri="{FF2B5EF4-FFF2-40B4-BE49-F238E27FC236}">
                    <a16:creationId xmlns:a16="http://schemas.microsoft.com/office/drawing/2014/main" id="{F3ED5786-79BE-B0A2-DD62-91EF184AFB2B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5" name="Gerade Verbindung mit Pfeil 644">
                <a:extLst>
                  <a:ext uri="{FF2B5EF4-FFF2-40B4-BE49-F238E27FC236}">
                    <a16:creationId xmlns:a16="http://schemas.microsoft.com/office/drawing/2014/main" id="{7DDA1A25-AB24-72D3-154B-2ED859CE95BE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35" name="Gruppieren 634">
              <a:extLst>
                <a:ext uri="{FF2B5EF4-FFF2-40B4-BE49-F238E27FC236}">
                  <a16:creationId xmlns:a16="http://schemas.microsoft.com/office/drawing/2014/main" id="{DF4441E8-9A93-434B-C191-AD8653AD260A}"/>
                </a:ext>
              </a:extLst>
            </p:cNvPr>
            <p:cNvGrpSpPr/>
            <p:nvPr/>
          </p:nvGrpSpPr>
          <p:grpSpPr>
            <a:xfrm>
              <a:off x="2274187" y="635449"/>
              <a:ext cx="239154" cy="341732"/>
              <a:chOff x="916938" y="414997"/>
              <a:chExt cx="355640" cy="341732"/>
            </a:xfrm>
          </p:grpSpPr>
          <p:cxnSp>
            <p:nvCxnSpPr>
              <p:cNvPr id="636" name="Gerade Verbindung 635">
                <a:extLst>
                  <a:ext uri="{FF2B5EF4-FFF2-40B4-BE49-F238E27FC236}">
                    <a16:creationId xmlns:a16="http://schemas.microsoft.com/office/drawing/2014/main" id="{78133FF3-A69A-C994-E684-C1C61832A4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7" name="Gerade Verbindung 636">
                <a:extLst>
                  <a:ext uri="{FF2B5EF4-FFF2-40B4-BE49-F238E27FC236}">
                    <a16:creationId xmlns:a16="http://schemas.microsoft.com/office/drawing/2014/main" id="{C7213671-A623-B922-803E-C6FD25222F6B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8" name="Dreieck 637">
                <a:extLst>
                  <a:ext uri="{FF2B5EF4-FFF2-40B4-BE49-F238E27FC236}">
                    <a16:creationId xmlns:a16="http://schemas.microsoft.com/office/drawing/2014/main" id="{F4396DEF-011F-472E-F7B4-6C34415EB473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39" name="Gerade Verbindung mit Pfeil 638">
                <a:extLst>
                  <a:ext uri="{FF2B5EF4-FFF2-40B4-BE49-F238E27FC236}">
                    <a16:creationId xmlns:a16="http://schemas.microsoft.com/office/drawing/2014/main" id="{EC86409C-7B89-A775-AFE8-DB699A5432F1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0" name="Gerade Verbindung mit Pfeil 639">
                <a:extLst>
                  <a:ext uri="{FF2B5EF4-FFF2-40B4-BE49-F238E27FC236}">
                    <a16:creationId xmlns:a16="http://schemas.microsoft.com/office/drawing/2014/main" id="{7725DC2D-5173-8573-C0AC-297921E271BF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676" name="Gruppieren 675">
            <a:extLst>
              <a:ext uri="{FF2B5EF4-FFF2-40B4-BE49-F238E27FC236}">
                <a16:creationId xmlns:a16="http://schemas.microsoft.com/office/drawing/2014/main" id="{2178A4CA-A33D-63E3-C5EA-49FEDBB51271}"/>
              </a:ext>
            </a:extLst>
          </p:cNvPr>
          <p:cNvGrpSpPr/>
          <p:nvPr/>
        </p:nvGrpSpPr>
        <p:grpSpPr>
          <a:xfrm>
            <a:off x="7001565" y="3020507"/>
            <a:ext cx="2028488" cy="465827"/>
            <a:chOff x="484853" y="569343"/>
            <a:chExt cx="2028488" cy="465827"/>
          </a:xfrm>
        </p:grpSpPr>
        <p:sp>
          <p:nvSpPr>
            <p:cNvPr id="677" name="Rechteck 676">
              <a:extLst>
                <a:ext uri="{FF2B5EF4-FFF2-40B4-BE49-F238E27FC236}">
                  <a16:creationId xmlns:a16="http://schemas.microsoft.com/office/drawing/2014/main" id="{94EFF8D9-43A9-B75D-F3D8-41341DFFDA3F}"/>
                </a:ext>
              </a:extLst>
            </p:cNvPr>
            <p:cNvSpPr/>
            <p:nvPr/>
          </p:nvSpPr>
          <p:spPr>
            <a:xfrm>
              <a:off x="484853" y="569343"/>
              <a:ext cx="1964966" cy="465827"/>
            </a:xfrm>
            <a:prstGeom prst="rect">
              <a:avLst/>
            </a:prstGeom>
            <a:noFill/>
            <a:ln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grpSp>
          <p:nvGrpSpPr>
            <p:cNvPr id="678" name="Gruppieren 677">
              <a:extLst>
                <a:ext uri="{FF2B5EF4-FFF2-40B4-BE49-F238E27FC236}">
                  <a16:creationId xmlns:a16="http://schemas.microsoft.com/office/drawing/2014/main" id="{33859440-D2B1-AB7B-ECC9-1369E328EE55}"/>
                </a:ext>
              </a:extLst>
            </p:cNvPr>
            <p:cNvGrpSpPr/>
            <p:nvPr/>
          </p:nvGrpSpPr>
          <p:grpSpPr>
            <a:xfrm>
              <a:off x="484853" y="632826"/>
              <a:ext cx="239154" cy="341732"/>
              <a:chOff x="916938" y="414997"/>
              <a:chExt cx="355640" cy="341732"/>
            </a:xfrm>
          </p:grpSpPr>
          <p:cxnSp>
            <p:nvCxnSpPr>
              <p:cNvPr id="721" name="Gerade Verbindung 720">
                <a:extLst>
                  <a:ext uri="{FF2B5EF4-FFF2-40B4-BE49-F238E27FC236}">
                    <a16:creationId xmlns:a16="http://schemas.microsoft.com/office/drawing/2014/main" id="{5FD64049-7745-9C45-DE19-2AB4EC6062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2" name="Gerade Verbindung 721">
                <a:extLst>
                  <a:ext uri="{FF2B5EF4-FFF2-40B4-BE49-F238E27FC236}">
                    <a16:creationId xmlns:a16="http://schemas.microsoft.com/office/drawing/2014/main" id="{8016EA4E-8FE9-C110-A1B3-96687D6F4718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23" name="Dreieck 722">
                <a:extLst>
                  <a:ext uri="{FF2B5EF4-FFF2-40B4-BE49-F238E27FC236}">
                    <a16:creationId xmlns:a16="http://schemas.microsoft.com/office/drawing/2014/main" id="{22FF54F7-E828-49F7-F76F-F40CB24ACB7C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724" name="Gerade Verbindung mit Pfeil 723">
                <a:extLst>
                  <a:ext uri="{FF2B5EF4-FFF2-40B4-BE49-F238E27FC236}">
                    <a16:creationId xmlns:a16="http://schemas.microsoft.com/office/drawing/2014/main" id="{0B02C2E9-CF07-6F50-D693-3108999BD63F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5" name="Gerade Verbindung mit Pfeil 724">
                <a:extLst>
                  <a:ext uri="{FF2B5EF4-FFF2-40B4-BE49-F238E27FC236}">
                    <a16:creationId xmlns:a16="http://schemas.microsoft.com/office/drawing/2014/main" id="{74F5EECD-E702-A74E-F089-B34C04B88B13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9" name="Gruppieren 678">
              <a:extLst>
                <a:ext uri="{FF2B5EF4-FFF2-40B4-BE49-F238E27FC236}">
                  <a16:creationId xmlns:a16="http://schemas.microsoft.com/office/drawing/2014/main" id="{950EEE3C-7436-5339-5560-E77165F77335}"/>
                </a:ext>
              </a:extLst>
            </p:cNvPr>
            <p:cNvGrpSpPr/>
            <p:nvPr/>
          </p:nvGrpSpPr>
          <p:grpSpPr>
            <a:xfrm>
              <a:off x="736966" y="632826"/>
              <a:ext cx="239154" cy="341732"/>
              <a:chOff x="916938" y="414997"/>
              <a:chExt cx="355640" cy="341732"/>
            </a:xfrm>
          </p:grpSpPr>
          <p:cxnSp>
            <p:nvCxnSpPr>
              <p:cNvPr id="716" name="Gerade Verbindung 715">
                <a:extLst>
                  <a:ext uri="{FF2B5EF4-FFF2-40B4-BE49-F238E27FC236}">
                    <a16:creationId xmlns:a16="http://schemas.microsoft.com/office/drawing/2014/main" id="{9274D05C-4873-CF2A-6AA4-9EF9B4FCB2F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7" name="Gerade Verbindung 716">
                <a:extLst>
                  <a:ext uri="{FF2B5EF4-FFF2-40B4-BE49-F238E27FC236}">
                    <a16:creationId xmlns:a16="http://schemas.microsoft.com/office/drawing/2014/main" id="{F5F63D4C-B662-3F8C-44EC-16F6A3BA1186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8" name="Dreieck 717">
                <a:extLst>
                  <a:ext uri="{FF2B5EF4-FFF2-40B4-BE49-F238E27FC236}">
                    <a16:creationId xmlns:a16="http://schemas.microsoft.com/office/drawing/2014/main" id="{7659685A-AF86-A055-D3CE-185A62097D28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719" name="Gerade Verbindung mit Pfeil 718">
                <a:extLst>
                  <a:ext uri="{FF2B5EF4-FFF2-40B4-BE49-F238E27FC236}">
                    <a16:creationId xmlns:a16="http://schemas.microsoft.com/office/drawing/2014/main" id="{459CF961-FA83-1C4C-093B-7027A0CFE15A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0" name="Gerade Verbindung mit Pfeil 719">
                <a:extLst>
                  <a:ext uri="{FF2B5EF4-FFF2-40B4-BE49-F238E27FC236}">
                    <a16:creationId xmlns:a16="http://schemas.microsoft.com/office/drawing/2014/main" id="{FD486C14-EDB8-1A8E-3192-A0B52DCCE3FF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0" name="Gruppieren 679">
              <a:extLst>
                <a:ext uri="{FF2B5EF4-FFF2-40B4-BE49-F238E27FC236}">
                  <a16:creationId xmlns:a16="http://schemas.microsoft.com/office/drawing/2014/main" id="{EB4AF2DE-3B6E-10A7-18E6-BF32A334BA54}"/>
                </a:ext>
              </a:extLst>
            </p:cNvPr>
            <p:cNvGrpSpPr/>
            <p:nvPr/>
          </p:nvGrpSpPr>
          <p:grpSpPr>
            <a:xfrm>
              <a:off x="995918" y="632826"/>
              <a:ext cx="239154" cy="341732"/>
              <a:chOff x="916938" y="414997"/>
              <a:chExt cx="355640" cy="341732"/>
            </a:xfrm>
          </p:grpSpPr>
          <p:cxnSp>
            <p:nvCxnSpPr>
              <p:cNvPr id="711" name="Gerade Verbindung 710">
                <a:extLst>
                  <a:ext uri="{FF2B5EF4-FFF2-40B4-BE49-F238E27FC236}">
                    <a16:creationId xmlns:a16="http://schemas.microsoft.com/office/drawing/2014/main" id="{65355416-16B9-59BF-BCCF-8BD95B32DC0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2" name="Gerade Verbindung 711">
                <a:extLst>
                  <a:ext uri="{FF2B5EF4-FFF2-40B4-BE49-F238E27FC236}">
                    <a16:creationId xmlns:a16="http://schemas.microsoft.com/office/drawing/2014/main" id="{665AB583-7DA2-0379-D494-880FAC4B1759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13" name="Dreieck 712">
                <a:extLst>
                  <a:ext uri="{FF2B5EF4-FFF2-40B4-BE49-F238E27FC236}">
                    <a16:creationId xmlns:a16="http://schemas.microsoft.com/office/drawing/2014/main" id="{DC3EAD22-1752-64D3-60E7-E75F3ABFA45B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714" name="Gerade Verbindung mit Pfeil 713">
                <a:extLst>
                  <a:ext uri="{FF2B5EF4-FFF2-40B4-BE49-F238E27FC236}">
                    <a16:creationId xmlns:a16="http://schemas.microsoft.com/office/drawing/2014/main" id="{96511153-D508-7BA0-5C55-AD82F6B85783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5" name="Gerade Verbindung mit Pfeil 714">
                <a:extLst>
                  <a:ext uri="{FF2B5EF4-FFF2-40B4-BE49-F238E27FC236}">
                    <a16:creationId xmlns:a16="http://schemas.microsoft.com/office/drawing/2014/main" id="{B0CC726C-FF56-AF83-65B1-2F461C8B4761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1" name="Gruppieren 680">
              <a:extLst>
                <a:ext uri="{FF2B5EF4-FFF2-40B4-BE49-F238E27FC236}">
                  <a16:creationId xmlns:a16="http://schemas.microsoft.com/office/drawing/2014/main" id="{ACC9B8F4-2F0F-DFE6-6947-C25E057CC349}"/>
                </a:ext>
              </a:extLst>
            </p:cNvPr>
            <p:cNvGrpSpPr/>
            <p:nvPr/>
          </p:nvGrpSpPr>
          <p:grpSpPr>
            <a:xfrm>
              <a:off x="1256085" y="632826"/>
              <a:ext cx="239154" cy="341732"/>
              <a:chOff x="916938" y="414997"/>
              <a:chExt cx="355640" cy="341732"/>
            </a:xfrm>
          </p:grpSpPr>
          <p:cxnSp>
            <p:nvCxnSpPr>
              <p:cNvPr id="706" name="Gerade Verbindung 705">
                <a:extLst>
                  <a:ext uri="{FF2B5EF4-FFF2-40B4-BE49-F238E27FC236}">
                    <a16:creationId xmlns:a16="http://schemas.microsoft.com/office/drawing/2014/main" id="{26B0C2B4-75E4-C644-CEB9-9A7F37FE8F9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7" name="Gerade Verbindung 706">
                <a:extLst>
                  <a:ext uri="{FF2B5EF4-FFF2-40B4-BE49-F238E27FC236}">
                    <a16:creationId xmlns:a16="http://schemas.microsoft.com/office/drawing/2014/main" id="{868C9227-8AD7-D479-6CFA-9D5F74BD7801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8" name="Dreieck 707">
                <a:extLst>
                  <a:ext uri="{FF2B5EF4-FFF2-40B4-BE49-F238E27FC236}">
                    <a16:creationId xmlns:a16="http://schemas.microsoft.com/office/drawing/2014/main" id="{DAAC3262-683C-5FDF-1D25-18C3FFDD2995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709" name="Gerade Verbindung mit Pfeil 708">
                <a:extLst>
                  <a:ext uri="{FF2B5EF4-FFF2-40B4-BE49-F238E27FC236}">
                    <a16:creationId xmlns:a16="http://schemas.microsoft.com/office/drawing/2014/main" id="{1B89127D-FA85-49BA-86A3-F8BEFADE509B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0" name="Gerade Verbindung mit Pfeil 709">
                <a:extLst>
                  <a:ext uri="{FF2B5EF4-FFF2-40B4-BE49-F238E27FC236}">
                    <a16:creationId xmlns:a16="http://schemas.microsoft.com/office/drawing/2014/main" id="{651A509B-DFBD-C7DD-0286-DF3CDB9561BC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2" name="Gruppieren 681">
              <a:extLst>
                <a:ext uri="{FF2B5EF4-FFF2-40B4-BE49-F238E27FC236}">
                  <a16:creationId xmlns:a16="http://schemas.microsoft.com/office/drawing/2014/main" id="{AD8F0087-600E-0E70-B021-0BD01AE4936D}"/>
                </a:ext>
              </a:extLst>
            </p:cNvPr>
            <p:cNvGrpSpPr/>
            <p:nvPr/>
          </p:nvGrpSpPr>
          <p:grpSpPr>
            <a:xfrm>
              <a:off x="1502955" y="635449"/>
              <a:ext cx="239154" cy="341732"/>
              <a:chOff x="916938" y="414997"/>
              <a:chExt cx="355640" cy="341732"/>
            </a:xfrm>
          </p:grpSpPr>
          <p:cxnSp>
            <p:nvCxnSpPr>
              <p:cNvPr id="701" name="Gerade Verbindung 700">
                <a:extLst>
                  <a:ext uri="{FF2B5EF4-FFF2-40B4-BE49-F238E27FC236}">
                    <a16:creationId xmlns:a16="http://schemas.microsoft.com/office/drawing/2014/main" id="{57B5FFDA-3726-C68F-1EDB-FF22CCCB48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2" name="Gerade Verbindung 701">
                <a:extLst>
                  <a:ext uri="{FF2B5EF4-FFF2-40B4-BE49-F238E27FC236}">
                    <a16:creationId xmlns:a16="http://schemas.microsoft.com/office/drawing/2014/main" id="{3DCF4A7B-3D14-45B8-BF3C-16EA85269288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03" name="Dreieck 702">
                <a:extLst>
                  <a:ext uri="{FF2B5EF4-FFF2-40B4-BE49-F238E27FC236}">
                    <a16:creationId xmlns:a16="http://schemas.microsoft.com/office/drawing/2014/main" id="{9216CE27-6D92-6B8D-2335-F817B05819E7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704" name="Gerade Verbindung mit Pfeil 703">
                <a:extLst>
                  <a:ext uri="{FF2B5EF4-FFF2-40B4-BE49-F238E27FC236}">
                    <a16:creationId xmlns:a16="http://schemas.microsoft.com/office/drawing/2014/main" id="{D8B45B9F-3D6D-0779-5414-47F758AA7143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5" name="Gerade Verbindung mit Pfeil 704">
                <a:extLst>
                  <a:ext uri="{FF2B5EF4-FFF2-40B4-BE49-F238E27FC236}">
                    <a16:creationId xmlns:a16="http://schemas.microsoft.com/office/drawing/2014/main" id="{903313FB-AD84-71F4-047D-62910194ED09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3" name="Gruppieren 682">
              <a:extLst>
                <a:ext uri="{FF2B5EF4-FFF2-40B4-BE49-F238E27FC236}">
                  <a16:creationId xmlns:a16="http://schemas.microsoft.com/office/drawing/2014/main" id="{96814CB3-E4B3-4019-CE9A-CDCA2585CF2F}"/>
                </a:ext>
              </a:extLst>
            </p:cNvPr>
            <p:cNvGrpSpPr/>
            <p:nvPr/>
          </p:nvGrpSpPr>
          <p:grpSpPr>
            <a:xfrm>
              <a:off x="1755068" y="635449"/>
              <a:ext cx="239154" cy="341732"/>
              <a:chOff x="916938" y="414997"/>
              <a:chExt cx="355640" cy="341732"/>
            </a:xfrm>
          </p:grpSpPr>
          <p:cxnSp>
            <p:nvCxnSpPr>
              <p:cNvPr id="696" name="Gerade Verbindung 695">
                <a:extLst>
                  <a:ext uri="{FF2B5EF4-FFF2-40B4-BE49-F238E27FC236}">
                    <a16:creationId xmlns:a16="http://schemas.microsoft.com/office/drawing/2014/main" id="{0E4CFFEA-335B-94EA-EDD9-71DA81157DC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7" name="Gerade Verbindung 696">
                <a:extLst>
                  <a:ext uri="{FF2B5EF4-FFF2-40B4-BE49-F238E27FC236}">
                    <a16:creationId xmlns:a16="http://schemas.microsoft.com/office/drawing/2014/main" id="{A4BF993D-91EA-596F-B7A0-C0887093A5B4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8" name="Dreieck 697">
                <a:extLst>
                  <a:ext uri="{FF2B5EF4-FFF2-40B4-BE49-F238E27FC236}">
                    <a16:creationId xmlns:a16="http://schemas.microsoft.com/office/drawing/2014/main" id="{4C6974BD-C284-17A3-C550-AD023B656928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99" name="Gerade Verbindung mit Pfeil 698">
                <a:extLst>
                  <a:ext uri="{FF2B5EF4-FFF2-40B4-BE49-F238E27FC236}">
                    <a16:creationId xmlns:a16="http://schemas.microsoft.com/office/drawing/2014/main" id="{9E2F689E-EE26-7FD0-D490-0D751D7991C2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00" name="Gerade Verbindung mit Pfeil 699">
                <a:extLst>
                  <a:ext uri="{FF2B5EF4-FFF2-40B4-BE49-F238E27FC236}">
                    <a16:creationId xmlns:a16="http://schemas.microsoft.com/office/drawing/2014/main" id="{719F6C8A-9D09-59F3-0413-4A0A7250F791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4" name="Gruppieren 683">
              <a:extLst>
                <a:ext uri="{FF2B5EF4-FFF2-40B4-BE49-F238E27FC236}">
                  <a16:creationId xmlns:a16="http://schemas.microsoft.com/office/drawing/2014/main" id="{605D4E43-D42C-5913-B64E-A7CC974AB6D0}"/>
                </a:ext>
              </a:extLst>
            </p:cNvPr>
            <p:cNvGrpSpPr/>
            <p:nvPr/>
          </p:nvGrpSpPr>
          <p:grpSpPr>
            <a:xfrm>
              <a:off x="2014020" y="635449"/>
              <a:ext cx="239154" cy="341732"/>
              <a:chOff x="916938" y="414997"/>
              <a:chExt cx="355640" cy="341732"/>
            </a:xfrm>
          </p:grpSpPr>
          <p:cxnSp>
            <p:nvCxnSpPr>
              <p:cNvPr id="691" name="Gerade Verbindung 690">
                <a:extLst>
                  <a:ext uri="{FF2B5EF4-FFF2-40B4-BE49-F238E27FC236}">
                    <a16:creationId xmlns:a16="http://schemas.microsoft.com/office/drawing/2014/main" id="{7A2BFA25-0343-5579-4AE6-D5DB6DE9B2F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2" name="Gerade Verbindung 691">
                <a:extLst>
                  <a:ext uri="{FF2B5EF4-FFF2-40B4-BE49-F238E27FC236}">
                    <a16:creationId xmlns:a16="http://schemas.microsoft.com/office/drawing/2014/main" id="{1BFF446F-3797-7961-CA78-7F9CDA2BD434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93" name="Dreieck 692">
                <a:extLst>
                  <a:ext uri="{FF2B5EF4-FFF2-40B4-BE49-F238E27FC236}">
                    <a16:creationId xmlns:a16="http://schemas.microsoft.com/office/drawing/2014/main" id="{E9CB58AD-0D55-3A87-1042-775BE715C2DD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94" name="Gerade Verbindung mit Pfeil 693">
                <a:extLst>
                  <a:ext uri="{FF2B5EF4-FFF2-40B4-BE49-F238E27FC236}">
                    <a16:creationId xmlns:a16="http://schemas.microsoft.com/office/drawing/2014/main" id="{6CA58313-503F-A365-22C6-586494DD9EBE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5" name="Gerade Verbindung mit Pfeil 694">
                <a:extLst>
                  <a:ext uri="{FF2B5EF4-FFF2-40B4-BE49-F238E27FC236}">
                    <a16:creationId xmlns:a16="http://schemas.microsoft.com/office/drawing/2014/main" id="{5C0A3583-6E14-8C09-1AFF-19F6FBDCF4A2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85" name="Gruppieren 684">
              <a:extLst>
                <a:ext uri="{FF2B5EF4-FFF2-40B4-BE49-F238E27FC236}">
                  <a16:creationId xmlns:a16="http://schemas.microsoft.com/office/drawing/2014/main" id="{3DC362FF-0BF5-67AA-0E6B-CB96467C8AD0}"/>
                </a:ext>
              </a:extLst>
            </p:cNvPr>
            <p:cNvGrpSpPr/>
            <p:nvPr/>
          </p:nvGrpSpPr>
          <p:grpSpPr>
            <a:xfrm>
              <a:off x="2274187" y="635449"/>
              <a:ext cx="239154" cy="341732"/>
              <a:chOff x="916938" y="414997"/>
              <a:chExt cx="355640" cy="341732"/>
            </a:xfrm>
          </p:grpSpPr>
          <p:cxnSp>
            <p:nvCxnSpPr>
              <p:cNvPr id="686" name="Gerade Verbindung 685">
                <a:extLst>
                  <a:ext uri="{FF2B5EF4-FFF2-40B4-BE49-F238E27FC236}">
                    <a16:creationId xmlns:a16="http://schemas.microsoft.com/office/drawing/2014/main" id="{4CE3CEA6-DDFE-2AD3-4BF5-9C3BEA01AD7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026013" y="414997"/>
                <a:ext cx="0" cy="341732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7" name="Gerade Verbindung 686">
                <a:extLst>
                  <a:ext uri="{FF2B5EF4-FFF2-40B4-BE49-F238E27FC236}">
                    <a16:creationId xmlns:a16="http://schemas.microsoft.com/office/drawing/2014/main" id="{181671DF-EE59-E47A-9039-199C00090EAA}"/>
                  </a:ext>
                </a:extLst>
              </p:cNvPr>
              <p:cNvCxnSpPr/>
              <p:nvPr/>
            </p:nvCxnSpPr>
            <p:spPr>
              <a:xfrm>
                <a:off x="916938" y="609236"/>
                <a:ext cx="217947" cy="0"/>
              </a:xfrm>
              <a:prstGeom prst="line">
                <a:avLst/>
              </a:prstGeom>
              <a:ln w="15875">
                <a:solidFill>
                  <a:schemeClr val="tx1"/>
                </a:solidFill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88" name="Dreieck 687">
                <a:extLst>
                  <a:ext uri="{FF2B5EF4-FFF2-40B4-BE49-F238E27FC236}">
                    <a16:creationId xmlns:a16="http://schemas.microsoft.com/office/drawing/2014/main" id="{61B15FC5-E9B5-22C0-1BE9-F1B4C0C6F53E}"/>
                  </a:ext>
                </a:extLst>
              </p:cNvPr>
              <p:cNvSpPr/>
              <p:nvPr/>
            </p:nvSpPr>
            <p:spPr>
              <a:xfrm flipV="1">
                <a:off x="916938" y="513214"/>
                <a:ext cx="217947" cy="87885"/>
              </a:xfrm>
              <a:prstGeom prst="triangle">
                <a:avLst/>
              </a:prstGeom>
              <a:solidFill>
                <a:schemeClr val="tx1"/>
              </a:solidFill>
              <a:ln w="158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de-DE"/>
              </a:p>
            </p:txBody>
          </p:sp>
          <p:cxnSp>
            <p:nvCxnSpPr>
              <p:cNvPr id="689" name="Gerade Verbindung mit Pfeil 688">
                <a:extLst>
                  <a:ext uri="{FF2B5EF4-FFF2-40B4-BE49-F238E27FC236}">
                    <a16:creationId xmlns:a16="http://schemas.microsoft.com/office/drawing/2014/main" id="{E244FC6C-27CD-5B0E-5C59-41E06E350E6B}"/>
                  </a:ext>
                </a:extLst>
              </p:cNvPr>
              <p:cNvCxnSpPr/>
              <p:nvPr/>
            </p:nvCxnSpPr>
            <p:spPr>
              <a:xfrm>
                <a:off x="1134885" y="567015"/>
                <a:ext cx="94462" cy="62929"/>
              </a:xfrm>
              <a:prstGeom prst="straightConnector1">
                <a:avLst/>
              </a:prstGeom>
              <a:ln w="15875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0" name="Gerade Verbindung mit Pfeil 689">
                <a:extLst>
                  <a:ext uri="{FF2B5EF4-FFF2-40B4-BE49-F238E27FC236}">
                    <a16:creationId xmlns:a16="http://schemas.microsoft.com/office/drawing/2014/main" id="{C68A7CE0-8A27-3279-87BA-CC324079F2F8}"/>
                  </a:ext>
                </a:extLst>
              </p:cNvPr>
              <p:cNvCxnSpPr/>
              <p:nvPr/>
            </p:nvCxnSpPr>
            <p:spPr>
              <a:xfrm>
                <a:off x="1178116" y="523564"/>
                <a:ext cx="94462" cy="62929"/>
              </a:xfrm>
              <a:prstGeom prst="straightConnector1">
                <a:avLst/>
              </a:prstGeom>
              <a:ln w="19050"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</p:grpSp>
      <p:cxnSp>
        <p:nvCxnSpPr>
          <p:cNvPr id="727" name="Gerade Verbindung 726">
            <a:extLst>
              <a:ext uri="{FF2B5EF4-FFF2-40B4-BE49-F238E27FC236}">
                <a16:creationId xmlns:a16="http://schemas.microsoft.com/office/drawing/2014/main" id="{2D2983F2-6D38-3D6B-5D50-0593776E0039}"/>
              </a:ext>
            </a:extLst>
          </p:cNvPr>
          <p:cNvCxnSpPr/>
          <p:nvPr/>
        </p:nvCxnSpPr>
        <p:spPr>
          <a:xfrm>
            <a:off x="1814288" y="3560564"/>
            <a:ext cx="5265377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8" name="Gerade Verbindung 727">
            <a:extLst>
              <a:ext uri="{FF2B5EF4-FFF2-40B4-BE49-F238E27FC236}">
                <a16:creationId xmlns:a16="http://schemas.microsoft.com/office/drawing/2014/main" id="{3F6A84E3-ADA6-2F1A-6FCB-5EF254C5F5A0}"/>
              </a:ext>
            </a:extLst>
          </p:cNvPr>
          <p:cNvCxnSpPr>
            <a:cxnSpLocks/>
          </p:cNvCxnSpPr>
          <p:nvPr/>
        </p:nvCxnSpPr>
        <p:spPr>
          <a:xfrm>
            <a:off x="1814288" y="3704564"/>
            <a:ext cx="551273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29" name="Gerade Verbindung 728">
            <a:extLst>
              <a:ext uri="{FF2B5EF4-FFF2-40B4-BE49-F238E27FC236}">
                <a16:creationId xmlns:a16="http://schemas.microsoft.com/office/drawing/2014/main" id="{0BBBFA88-73AD-E576-402D-673FD569926F}"/>
              </a:ext>
            </a:extLst>
          </p:cNvPr>
          <p:cNvCxnSpPr>
            <a:cxnSpLocks/>
          </p:cNvCxnSpPr>
          <p:nvPr/>
        </p:nvCxnSpPr>
        <p:spPr>
          <a:xfrm>
            <a:off x="1814288" y="3848564"/>
            <a:ext cx="577169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0" name="Gerade Verbindung 729">
            <a:extLst>
              <a:ext uri="{FF2B5EF4-FFF2-40B4-BE49-F238E27FC236}">
                <a16:creationId xmlns:a16="http://schemas.microsoft.com/office/drawing/2014/main" id="{C5D95014-0904-9A78-3D51-5B9650D3DDF5}"/>
              </a:ext>
            </a:extLst>
          </p:cNvPr>
          <p:cNvCxnSpPr>
            <a:cxnSpLocks/>
          </p:cNvCxnSpPr>
          <p:nvPr/>
        </p:nvCxnSpPr>
        <p:spPr>
          <a:xfrm>
            <a:off x="1814288" y="3992564"/>
            <a:ext cx="603185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1" name="Gerade Verbindung 730">
            <a:extLst>
              <a:ext uri="{FF2B5EF4-FFF2-40B4-BE49-F238E27FC236}">
                <a16:creationId xmlns:a16="http://schemas.microsoft.com/office/drawing/2014/main" id="{849842F7-5C37-3D0D-790F-287B63C35547}"/>
              </a:ext>
            </a:extLst>
          </p:cNvPr>
          <p:cNvCxnSpPr>
            <a:cxnSpLocks/>
          </p:cNvCxnSpPr>
          <p:nvPr/>
        </p:nvCxnSpPr>
        <p:spPr>
          <a:xfrm>
            <a:off x="1814288" y="4136564"/>
            <a:ext cx="6278728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2" name="Gerade Verbindung 731">
            <a:extLst>
              <a:ext uri="{FF2B5EF4-FFF2-40B4-BE49-F238E27FC236}">
                <a16:creationId xmlns:a16="http://schemas.microsoft.com/office/drawing/2014/main" id="{F257503D-A65B-4A61-0835-1AF1F039D5B0}"/>
              </a:ext>
            </a:extLst>
          </p:cNvPr>
          <p:cNvCxnSpPr>
            <a:cxnSpLocks/>
          </p:cNvCxnSpPr>
          <p:nvPr/>
        </p:nvCxnSpPr>
        <p:spPr>
          <a:xfrm>
            <a:off x="1814288" y="4280564"/>
            <a:ext cx="653084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3" name="Gerade Verbindung 732">
            <a:extLst>
              <a:ext uri="{FF2B5EF4-FFF2-40B4-BE49-F238E27FC236}">
                <a16:creationId xmlns:a16="http://schemas.microsoft.com/office/drawing/2014/main" id="{03503C9B-5AE9-0337-D5B1-2B3DB27A2262}"/>
              </a:ext>
            </a:extLst>
          </p:cNvPr>
          <p:cNvCxnSpPr>
            <a:cxnSpLocks/>
          </p:cNvCxnSpPr>
          <p:nvPr/>
        </p:nvCxnSpPr>
        <p:spPr>
          <a:xfrm>
            <a:off x="1814288" y="4424564"/>
            <a:ext cx="678979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34" name="Gerade Verbindung 733">
            <a:extLst>
              <a:ext uri="{FF2B5EF4-FFF2-40B4-BE49-F238E27FC236}">
                <a16:creationId xmlns:a16="http://schemas.microsoft.com/office/drawing/2014/main" id="{5FA9B189-D7BF-4CAE-41CA-CDC982C4CE5F}"/>
              </a:ext>
            </a:extLst>
          </p:cNvPr>
          <p:cNvCxnSpPr>
            <a:cxnSpLocks/>
          </p:cNvCxnSpPr>
          <p:nvPr/>
        </p:nvCxnSpPr>
        <p:spPr>
          <a:xfrm>
            <a:off x="1814288" y="4568564"/>
            <a:ext cx="704996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3" name="Gerade Verbindung 742">
            <a:extLst>
              <a:ext uri="{FF2B5EF4-FFF2-40B4-BE49-F238E27FC236}">
                <a16:creationId xmlns:a16="http://schemas.microsoft.com/office/drawing/2014/main" id="{086407B3-11A0-0B47-5229-E7D46456B36C}"/>
              </a:ext>
            </a:extLst>
          </p:cNvPr>
          <p:cNvCxnSpPr/>
          <p:nvPr/>
        </p:nvCxnSpPr>
        <p:spPr>
          <a:xfrm>
            <a:off x="7074914" y="3424981"/>
            <a:ext cx="0" cy="135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5" name="Gerade Verbindung 744">
            <a:extLst>
              <a:ext uri="{FF2B5EF4-FFF2-40B4-BE49-F238E27FC236}">
                <a16:creationId xmlns:a16="http://schemas.microsoft.com/office/drawing/2014/main" id="{1A89DDF9-8014-18F8-3FF1-6B5BA7AEF8E1}"/>
              </a:ext>
            </a:extLst>
          </p:cNvPr>
          <p:cNvCxnSpPr/>
          <p:nvPr/>
        </p:nvCxnSpPr>
        <p:spPr>
          <a:xfrm>
            <a:off x="7327027" y="3424981"/>
            <a:ext cx="0" cy="279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7" name="Gerade Verbindung 746">
            <a:extLst>
              <a:ext uri="{FF2B5EF4-FFF2-40B4-BE49-F238E27FC236}">
                <a16:creationId xmlns:a16="http://schemas.microsoft.com/office/drawing/2014/main" id="{D8A8DBB1-69B1-8DF8-FBD1-3E06954C9FB9}"/>
              </a:ext>
            </a:extLst>
          </p:cNvPr>
          <p:cNvCxnSpPr/>
          <p:nvPr/>
        </p:nvCxnSpPr>
        <p:spPr>
          <a:xfrm>
            <a:off x="7585979" y="3424981"/>
            <a:ext cx="0" cy="423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49" name="Gerade Verbindung 748">
            <a:extLst>
              <a:ext uri="{FF2B5EF4-FFF2-40B4-BE49-F238E27FC236}">
                <a16:creationId xmlns:a16="http://schemas.microsoft.com/office/drawing/2014/main" id="{A492EA17-A6D2-E4C3-7C45-0A8B65E35740}"/>
              </a:ext>
            </a:extLst>
          </p:cNvPr>
          <p:cNvCxnSpPr/>
          <p:nvPr/>
        </p:nvCxnSpPr>
        <p:spPr>
          <a:xfrm>
            <a:off x="7846146" y="3424981"/>
            <a:ext cx="0" cy="567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1" name="Gerade Verbindung 750">
            <a:extLst>
              <a:ext uri="{FF2B5EF4-FFF2-40B4-BE49-F238E27FC236}">
                <a16:creationId xmlns:a16="http://schemas.microsoft.com/office/drawing/2014/main" id="{6493B32A-02FE-AE2B-284B-8FA8766A1FF7}"/>
              </a:ext>
            </a:extLst>
          </p:cNvPr>
          <p:cNvCxnSpPr/>
          <p:nvPr/>
        </p:nvCxnSpPr>
        <p:spPr>
          <a:xfrm>
            <a:off x="8093016" y="3424981"/>
            <a:ext cx="0" cy="711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3" name="Gerade Verbindung 752">
            <a:extLst>
              <a:ext uri="{FF2B5EF4-FFF2-40B4-BE49-F238E27FC236}">
                <a16:creationId xmlns:a16="http://schemas.microsoft.com/office/drawing/2014/main" id="{56F4A5A8-48BE-9D4F-B29D-F231332EFD29}"/>
              </a:ext>
            </a:extLst>
          </p:cNvPr>
          <p:cNvCxnSpPr/>
          <p:nvPr/>
        </p:nvCxnSpPr>
        <p:spPr>
          <a:xfrm>
            <a:off x="8345129" y="3424981"/>
            <a:ext cx="0" cy="855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6" name="Gerade Verbindung 755">
            <a:extLst>
              <a:ext uri="{FF2B5EF4-FFF2-40B4-BE49-F238E27FC236}">
                <a16:creationId xmlns:a16="http://schemas.microsoft.com/office/drawing/2014/main" id="{8146CE53-700C-5ED5-8EF8-35EBE45B1D8F}"/>
              </a:ext>
            </a:extLst>
          </p:cNvPr>
          <p:cNvCxnSpPr/>
          <p:nvPr/>
        </p:nvCxnSpPr>
        <p:spPr>
          <a:xfrm>
            <a:off x="8604081" y="3424981"/>
            <a:ext cx="0" cy="999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58" name="Gerade Verbindung 757">
            <a:extLst>
              <a:ext uri="{FF2B5EF4-FFF2-40B4-BE49-F238E27FC236}">
                <a16:creationId xmlns:a16="http://schemas.microsoft.com/office/drawing/2014/main" id="{EFECCACA-75A2-64A6-264D-FF6F8ED43FA5}"/>
              </a:ext>
            </a:extLst>
          </p:cNvPr>
          <p:cNvCxnSpPr/>
          <p:nvPr/>
        </p:nvCxnSpPr>
        <p:spPr>
          <a:xfrm>
            <a:off x="8864248" y="3424981"/>
            <a:ext cx="0" cy="1143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0" name="Gerade Verbindung 759">
            <a:extLst>
              <a:ext uri="{FF2B5EF4-FFF2-40B4-BE49-F238E27FC236}">
                <a16:creationId xmlns:a16="http://schemas.microsoft.com/office/drawing/2014/main" id="{F0298E8C-7295-5DA4-7315-68477296631A}"/>
              </a:ext>
            </a:extLst>
          </p:cNvPr>
          <p:cNvCxnSpPr/>
          <p:nvPr/>
        </p:nvCxnSpPr>
        <p:spPr>
          <a:xfrm>
            <a:off x="4212822" y="3424981"/>
            <a:ext cx="0" cy="135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1" name="Gerade Verbindung 760">
            <a:extLst>
              <a:ext uri="{FF2B5EF4-FFF2-40B4-BE49-F238E27FC236}">
                <a16:creationId xmlns:a16="http://schemas.microsoft.com/office/drawing/2014/main" id="{6E700851-AC83-F36D-402C-0958A0782A41}"/>
              </a:ext>
            </a:extLst>
          </p:cNvPr>
          <p:cNvCxnSpPr/>
          <p:nvPr/>
        </p:nvCxnSpPr>
        <p:spPr>
          <a:xfrm>
            <a:off x="4464935" y="3424981"/>
            <a:ext cx="0" cy="279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2" name="Gerade Verbindung 761">
            <a:extLst>
              <a:ext uri="{FF2B5EF4-FFF2-40B4-BE49-F238E27FC236}">
                <a16:creationId xmlns:a16="http://schemas.microsoft.com/office/drawing/2014/main" id="{D24E869F-A9F5-433B-49C2-258C1BCA1AC2}"/>
              </a:ext>
            </a:extLst>
          </p:cNvPr>
          <p:cNvCxnSpPr/>
          <p:nvPr/>
        </p:nvCxnSpPr>
        <p:spPr>
          <a:xfrm>
            <a:off x="4723887" y="3424981"/>
            <a:ext cx="0" cy="423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3" name="Gerade Verbindung 762">
            <a:extLst>
              <a:ext uri="{FF2B5EF4-FFF2-40B4-BE49-F238E27FC236}">
                <a16:creationId xmlns:a16="http://schemas.microsoft.com/office/drawing/2014/main" id="{5A0BE94F-A725-5AFC-7395-FB711164EC7E}"/>
              </a:ext>
            </a:extLst>
          </p:cNvPr>
          <p:cNvCxnSpPr/>
          <p:nvPr/>
        </p:nvCxnSpPr>
        <p:spPr>
          <a:xfrm>
            <a:off x="4984054" y="3424981"/>
            <a:ext cx="0" cy="567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4" name="Gerade Verbindung 763">
            <a:extLst>
              <a:ext uri="{FF2B5EF4-FFF2-40B4-BE49-F238E27FC236}">
                <a16:creationId xmlns:a16="http://schemas.microsoft.com/office/drawing/2014/main" id="{386D634F-EB79-BED7-82D1-6452FFDB60D6}"/>
              </a:ext>
            </a:extLst>
          </p:cNvPr>
          <p:cNvCxnSpPr/>
          <p:nvPr/>
        </p:nvCxnSpPr>
        <p:spPr>
          <a:xfrm>
            <a:off x="5230924" y="3424981"/>
            <a:ext cx="0" cy="711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5" name="Gerade Verbindung 764">
            <a:extLst>
              <a:ext uri="{FF2B5EF4-FFF2-40B4-BE49-F238E27FC236}">
                <a16:creationId xmlns:a16="http://schemas.microsoft.com/office/drawing/2014/main" id="{DF400635-8C69-2302-FE1A-F5B8A9980F67}"/>
              </a:ext>
            </a:extLst>
          </p:cNvPr>
          <p:cNvCxnSpPr/>
          <p:nvPr/>
        </p:nvCxnSpPr>
        <p:spPr>
          <a:xfrm>
            <a:off x="5483037" y="3424981"/>
            <a:ext cx="0" cy="855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6" name="Gerade Verbindung 765">
            <a:extLst>
              <a:ext uri="{FF2B5EF4-FFF2-40B4-BE49-F238E27FC236}">
                <a16:creationId xmlns:a16="http://schemas.microsoft.com/office/drawing/2014/main" id="{88D32D6E-ED51-4D46-4317-0D2C7083CEEB}"/>
              </a:ext>
            </a:extLst>
          </p:cNvPr>
          <p:cNvCxnSpPr/>
          <p:nvPr/>
        </p:nvCxnSpPr>
        <p:spPr>
          <a:xfrm>
            <a:off x="5741989" y="3424981"/>
            <a:ext cx="0" cy="999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67" name="Gerade Verbindung 766">
            <a:extLst>
              <a:ext uri="{FF2B5EF4-FFF2-40B4-BE49-F238E27FC236}">
                <a16:creationId xmlns:a16="http://schemas.microsoft.com/office/drawing/2014/main" id="{6E967333-6DEA-58A7-4A90-BB1377AC8C85}"/>
              </a:ext>
            </a:extLst>
          </p:cNvPr>
          <p:cNvCxnSpPr/>
          <p:nvPr/>
        </p:nvCxnSpPr>
        <p:spPr>
          <a:xfrm>
            <a:off x="6002156" y="3424981"/>
            <a:ext cx="0" cy="1143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0" name="Gerade Verbindung 769">
            <a:extLst>
              <a:ext uri="{FF2B5EF4-FFF2-40B4-BE49-F238E27FC236}">
                <a16:creationId xmlns:a16="http://schemas.microsoft.com/office/drawing/2014/main" id="{70B41762-8C80-8BE9-C61C-ED79F5D06F91}"/>
              </a:ext>
            </a:extLst>
          </p:cNvPr>
          <p:cNvCxnSpPr/>
          <p:nvPr/>
        </p:nvCxnSpPr>
        <p:spPr>
          <a:xfrm>
            <a:off x="2093938" y="3424981"/>
            <a:ext cx="0" cy="135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1" name="Gerade Verbindung 770">
            <a:extLst>
              <a:ext uri="{FF2B5EF4-FFF2-40B4-BE49-F238E27FC236}">
                <a16:creationId xmlns:a16="http://schemas.microsoft.com/office/drawing/2014/main" id="{339371E6-8502-85ED-C7A9-62AED7E5733F}"/>
              </a:ext>
            </a:extLst>
          </p:cNvPr>
          <p:cNvCxnSpPr/>
          <p:nvPr/>
        </p:nvCxnSpPr>
        <p:spPr>
          <a:xfrm>
            <a:off x="2346051" y="3424981"/>
            <a:ext cx="0" cy="279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2" name="Gerade Verbindung 771">
            <a:extLst>
              <a:ext uri="{FF2B5EF4-FFF2-40B4-BE49-F238E27FC236}">
                <a16:creationId xmlns:a16="http://schemas.microsoft.com/office/drawing/2014/main" id="{D0738639-9FD2-746E-2C0C-1159900FF095}"/>
              </a:ext>
            </a:extLst>
          </p:cNvPr>
          <p:cNvCxnSpPr/>
          <p:nvPr/>
        </p:nvCxnSpPr>
        <p:spPr>
          <a:xfrm>
            <a:off x="2605003" y="3424981"/>
            <a:ext cx="0" cy="423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3" name="Gerade Verbindung 772">
            <a:extLst>
              <a:ext uri="{FF2B5EF4-FFF2-40B4-BE49-F238E27FC236}">
                <a16:creationId xmlns:a16="http://schemas.microsoft.com/office/drawing/2014/main" id="{8A6C8AB5-4A22-79AA-3320-16B4730CF3E2}"/>
              </a:ext>
            </a:extLst>
          </p:cNvPr>
          <p:cNvCxnSpPr/>
          <p:nvPr/>
        </p:nvCxnSpPr>
        <p:spPr>
          <a:xfrm>
            <a:off x="2865170" y="3424981"/>
            <a:ext cx="0" cy="567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4" name="Gerade Verbindung 773">
            <a:extLst>
              <a:ext uri="{FF2B5EF4-FFF2-40B4-BE49-F238E27FC236}">
                <a16:creationId xmlns:a16="http://schemas.microsoft.com/office/drawing/2014/main" id="{62F7420B-10FF-14C0-8DE6-717AF1B3CF48}"/>
              </a:ext>
            </a:extLst>
          </p:cNvPr>
          <p:cNvCxnSpPr/>
          <p:nvPr/>
        </p:nvCxnSpPr>
        <p:spPr>
          <a:xfrm>
            <a:off x="3112040" y="3424981"/>
            <a:ext cx="0" cy="711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5" name="Gerade Verbindung 774">
            <a:extLst>
              <a:ext uri="{FF2B5EF4-FFF2-40B4-BE49-F238E27FC236}">
                <a16:creationId xmlns:a16="http://schemas.microsoft.com/office/drawing/2014/main" id="{5A4F9429-0007-5E16-A94A-28642ACAD1B1}"/>
              </a:ext>
            </a:extLst>
          </p:cNvPr>
          <p:cNvCxnSpPr/>
          <p:nvPr/>
        </p:nvCxnSpPr>
        <p:spPr>
          <a:xfrm>
            <a:off x="3364153" y="3424981"/>
            <a:ext cx="0" cy="855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6" name="Gerade Verbindung 775">
            <a:extLst>
              <a:ext uri="{FF2B5EF4-FFF2-40B4-BE49-F238E27FC236}">
                <a16:creationId xmlns:a16="http://schemas.microsoft.com/office/drawing/2014/main" id="{F607377E-254C-3861-6AAD-59271DE731E4}"/>
              </a:ext>
            </a:extLst>
          </p:cNvPr>
          <p:cNvCxnSpPr/>
          <p:nvPr/>
        </p:nvCxnSpPr>
        <p:spPr>
          <a:xfrm>
            <a:off x="3623105" y="3424981"/>
            <a:ext cx="0" cy="999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77" name="Gerade Verbindung 776">
            <a:extLst>
              <a:ext uri="{FF2B5EF4-FFF2-40B4-BE49-F238E27FC236}">
                <a16:creationId xmlns:a16="http://schemas.microsoft.com/office/drawing/2014/main" id="{EF10ADDF-FAD1-1CC1-60BF-510816B1B223}"/>
              </a:ext>
            </a:extLst>
          </p:cNvPr>
          <p:cNvCxnSpPr/>
          <p:nvPr/>
        </p:nvCxnSpPr>
        <p:spPr>
          <a:xfrm>
            <a:off x="3883272" y="3424981"/>
            <a:ext cx="0" cy="1143583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78" name="Textfeld 777">
            <a:extLst>
              <a:ext uri="{FF2B5EF4-FFF2-40B4-BE49-F238E27FC236}">
                <a16:creationId xmlns:a16="http://schemas.microsoft.com/office/drawing/2014/main" id="{C16B3BEA-343B-FE61-738C-63A3A440543E}"/>
              </a:ext>
            </a:extLst>
          </p:cNvPr>
          <p:cNvSpPr txBox="1"/>
          <p:nvPr/>
        </p:nvSpPr>
        <p:spPr>
          <a:xfrm>
            <a:off x="6292638" y="2978599"/>
            <a:ext cx="5870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. . . .</a:t>
            </a:r>
          </a:p>
        </p:txBody>
      </p:sp>
      <p:cxnSp>
        <p:nvCxnSpPr>
          <p:cNvPr id="780" name="Gerade Verbindung 779">
            <a:extLst>
              <a:ext uri="{FF2B5EF4-FFF2-40B4-BE49-F238E27FC236}">
                <a16:creationId xmlns:a16="http://schemas.microsoft.com/office/drawing/2014/main" id="{CBC15139-9995-D7C6-F063-CBB099FC5303}"/>
              </a:ext>
            </a:extLst>
          </p:cNvPr>
          <p:cNvCxnSpPr/>
          <p:nvPr/>
        </p:nvCxnSpPr>
        <p:spPr>
          <a:xfrm>
            <a:off x="2093938" y="3083249"/>
            <a:ext cx="1789334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1" name="Gerade Verbindung 780">
            <a:extLst>
              <a:ext uri="{FF2B5EF4-FFF2-40B4-BE49-F238E27FC236}">
                <a16:creationId xmlns:a16="http://schemas.microsoft.com/office/drawing/2014/main" id="{AA772DFE-BD29-395D-4DC7-334E8965249E}"/>
              </a:ext>
            </a:extLst>
          </p:cNvPr>
          <p:cNvCxnSpPr/>
          <p:nvPr/>
        </p:nvCxnSpPr>
        <p:spPr>
          <a:xfrm>
            <a:off x="4212822" y="3080366"/>
            <a:ext cx="1789334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82" name="Gerade Verbindung 781">
            <a:extLst>
              <a:ext uri="{FF2B5EF4-FFF2-40B4-BE49-F238E27FC236}">
                <a16:creationId xmlns:a16="http://schemas.microsoft.com/office/drawing/2014/main" id="{8A140BBF-33B8-3F04-C1AE-611BF7A0EF55}"/>
              </a:ext>
            </a:extLst>
          </p:cNvPr>
          <p:cNvCxnSpPr/>
          <p:nvPr/>
        </p:nvCxnSpPr>
        <p:spPr>
          <a:xfrm>
            <a:off x="7073734" y="3080366"/>
            <a:ext cx="1789334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83" name="Rechteck 782">
            <a:extLst>
              <a:ext uri="{FF2B5EF4-FFF2-40B4-BE49-F238E27FC236}">
                <a16:creationId xmlns:a16="http://schemas.microsoft.com/office/drawing/2014/main" id="{085E942F-7E2A-8DFD-38C9-1C0D73F68861}"/>
              </a:ext>
            </a:extLst>
          </p:cNvPr>
          <p:cNvSpPr/>
          <p:nvPr/>
        </p:nvSpPr>
        <p:spPr>
          <a:xfrm>
            <a:off x="4149887" y="1923664"/>
            <a:ext cx="2788743" cy="56732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 74HCT138 </a:t>
            </a:r>
            <a:r>
              <a:rPr lang="de-DE" dirty="0" err="1">
                <a:solidFill>
                  <a:schemeClr val="tx1"/>
                </a:solidFill>
              </a:rPr>
              <a:t>encoder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790" name="Gerade Verbindung 789">
            <a:extLst>
              <a:ext uri="{FF2B5EF4-FFF2-40B4-BE49-F238E27FC236}">
                <a16:creationId xmlns:a16="http://schemas.microsoft.com/office/drawing/2014/main" id="{176786CC-37BD-F2B8-987C-BFA7FE02F4D2}"/>
              </a:ext>
            </a:extLst>
          </p:cNvPr>
          <p:cNvCxnSpPr/>
          <p:nvPr/>
        </p:nvCxnSpPr>
        <p:spPr>
          <a:xfrm flipV="1">
            <a:off x="2969890" y="2591110"/>
            <a:ext cx="0" cy="489256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1" name="Gerade Verbindung 790">
            <a:extLst>
              <a:ext uri="{FF2B5EF4-FFF2-40B4-BE49-F238E27FC236}">
                <a16:creationId xmlns:a16="http://schemas.microsoft.com/office/drawing/2014/main" id="{14FB4DBD-97B7-1F19-CCC5-4DBDE127D3FD}"/>
              </a:ext>
            </a:extLst>
          </p:cNvPr>
          <p:cNvCxnSpPr>
            <a:cxnSpLocks/>
          </p:cNvCxnSpPr>
          <p:nvPr/>
        </p:nvCxnSpPr>
        <p:spPr>
          <a:xfrm flipV="1">
            <a:off x="8221995" y="2704575"/>
            <a:ext cx="0" cy="37579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3" name="Gerade Verbindung 792">
            <a:extLst>
              <a:ext uri="{FF2B5EF4-FFF2-40B4-BE49-F238E27FC236}">
                <a16:creationId xmlns:a16="http://schemas.microsoft.com/office/drawing/2014/main" id="{04B60517-035E-53A1-CD0F-0EDB341557A9}"/>
              </a:ext>
            </a:extLst>
          </p:cNvPr>
          <p:cNvCxnSpPr>
            <a:cxnSpLocks/>
          </p:cNvCxnSpPr>
          <p:nvPr/>
        </p:nvCxnSpPr>
        <p:spPr>
          <a:xfrm>
            <a:off x="2969890" y="2591110"/>
            <a:ext cx="2070110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5" name="Gerade Verbindung 794">
            <a:extLst>
              <a:ext uri="{FF2B5EF4-FFF2-40B4-BE49-F238E27FC236}">
                <a16:creationId xmlns:a16="http://schemas.microsoft.com/office/drawing/2014/main" id="{DE8D1EDE-7442-B368-6B4C-E822D7A40409}"/>
              </a:ext>
            </a:extLst>
          </p:cNvPr>
          <p:cNvCxnSpPr/>
          <p:nvPr/>
        </p:nvCxnSpPr>
        <p:spPr>
          <a:xfrm flipV="1">
            <a:off x="5040000" y="2487314"/>
            <a:ext cx="0" cy="10011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7" name="Gerade Verbindung 796">
            <a:extLst>
              <a:ext uri="{FF2B5EF4-FFF2-40B4-BE49-F238E27FC236}">
                <a16:creationId xmlns:a16="http://schemas.microsoft.com/office/drawing/2014/main" id="{13D18B6C-1AE3-568D-89C7-69F418B98C40}"/>
              </a:ext>
            </a:extLst>
          </p:cNvPr>
          <p:cNvCxnSpPr>
            <a:cxnSpLocks/>
          </p:cNvCxnSpPr>
          <p:nvPr/>
        </p:nvCxnSpPr>
        <p:spPr>
          <a:xfrm flipV="1">
            <a:off x="5184000" y="2487314"/>
            <a:ext cx="0" cy="21726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8" name="Gerade Verbindung 797">
            <a:extLst>
              <a:ext uri="{FF2B5EF4-FFF2-40B4-BE49-F238E27FC236}">
                <a16:creationId xmlns:a16="http://schemas.microsoft.com/office/drawing/2014/main" id="{E0533D01-CCBB-85B2-9746-E6657B3B01C3}"/>
              </a:ext>
            </a:extLst>
          </p:cNvPr>
          <p:cNvCxnSpPr/>
          <p:nvPr/>
        </p:nvCxnSpPr>
        <p:spPr>
          <a:xfrm flipV="1">
            <a:off x="5328000" y="2487314"/>
            <a:ext cx="0" cy="10011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99" name="Gerade Verbindung 798">
            <a:extLst>
              <a:ext uri="{FF2B5EF4-FFF2-40B4-BE49-F238E27FC236}">
                <a16:creationId xmlns:a16="http://schemas.microsoft.com/office/drawing/2014/main" id="{BC6682FA-2C7E-0A58-4048-1B9229F35706}"/>
              </a:ext>
            </a:extLst>
          </p:cNvPr>
          <p:cNvCxnSpPr/>
          <p:nvPr/>
        </p:nvCxnSpPr>
        <p:spPr>
          <a:xfrm flipV="1">
            <a:off x="5472000" y="2487314"/>
            <a:ext cx="0" cy="10011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0" name="Gerade Verbindung 799">
            <a:extLst>
              <a:ext uri="{FF2B5EF4-FFF2-40B4-BE49-F238E27FC236}">
                <a16:creationId xmlns:a16="http://schemas.microsoft.com/office/drawing/2014/main" id="{24F24D65-6289-47B0-70D1-E9D56F847F61}"/>
              </a:ext>
            </a:extLst>
          </p:cNvPr>
          <p:cNvCxnSpPr/>
          <p:nvPr/>
        </p:nvCxnSpPr>
        <p:spPr>
          <a:xfrm flipV="1">
            <a:off x="5616000" y="2487314"/>
            <a:ext cx="0" cy="10011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1" name="Gerade Verbindung 800">
            <a:extLst>
              <a:ext uri="{FF2B5EF4-FFF2-40B4-BE49-F238E27FC236}">
                <a16:creationId xmlns:a16="http://schemas.microsoft.com/office/drawing/2014/main" id="{87C3BB09-E306-5B5E-0840-CD202DA05377}"/>
              </a:ext>
            </a:extLst>
          </p:cNvPr>
          <p:cNvCxnSpPr/>
          <p:nvPr/>
        </p:nvCxnSpPr>
        <p:spPr>
          <a:xfrm flipV="1">
            <a:off x="5760000" y="2487314"/>
            <a:ext cx="0" cy="10011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2" name="Gerade Verbindung 801">
            <a:extLst>
              <a:ext uri="{FF2B5EF4-FFF2-40B4-BE49-F238E27FC236}">
                <a16:creationId xmlns:a16="http://schemas.microsoft.com/office/drawing/2014/main" id="{E297315C-F71A-1AC4-D093-5C89CA966F6A}"/>
              </a:ext>
            </a:extLst>
          </p:cNvPr>
          <p:cNvCxnSpPr>
            <a:cxnSpLocks/>
          </p:cNvCxnSpPr>
          <p:nvPr/>
        </p:nvCxnSpPr>
        <p:spPr>
          <a:xfrm flipV="1">
            <a:off x="5904000" y="2487314"/>
            <a:ext cx="0" cy="217261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3" name="Gerade Verbindung 802">
            <a:extLst>
              <a:ext uri="{FF2B5EF4-FFF2-40B4-BE49-F238E27FC236}">
                <a16:creationId xmlns:a16="http://schemas.microsoft.com/office/drawing/2014/main" id="{8425DB21-1144-896C-3252-0494032C70E0}"/>
              </a:ext>
            </a:extLst>
          </p:cNvPr>
          <p:cNvCxnSpPr/>
          <p:nvPr/>
        </p:nvCxnSpPr>
        <p:spPr>
          <a:xfrm flipV="1">
            <a:off x="6048000" y="2487314"/>
            <a:ext cx="0" cy="100117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5" name="Gerade Verbindung 804">
            <a:extLst>
              <a:ext uri="{FF2B5EF4-FFF2-40B4-BE49-F238E27FC236}">
                <a16:creationId xmlns:a16="http://schemas.microsoft.com/office/drawing/2014/main" id="{8A62A172-180F-148E-2730-DD6AC4747F75}"/>
              </a:ext>
            </a:extLst>
          </p:cNvPr>
          <p:cNvCxnSpPr>
            <a:cxnSpLocks/>
          </p:cNvCxnSpPr>
          <p:nvPr/>
        </p:nvCxnSpPr>
        <p:spPr>
          <a:xfrm>
            <a:off x="5904000" y="2704575"/>
            <a:ext cx="2317995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08" name="Gerade Verbindung 807">
            <a:extLst>
              <a:ext uri="{FF2B5EF4-FFF2-40B4-BE49-F238E27FC236}">
                <a16:creationId xmlns:a16="http://schemas.microsoft.com/office/drawing/2014/main" id="{F15F9A6A-D6B2-BB6B-F965-9C819687627B}"/>
              </a:ext>
            </a:extLst>
          </p:cNvPr>
          <p:cNvCxnSpPr/>
          <p:nvPr/>
        </p:nvCxnSpPr>
        <p:spPr>
          <a:xfrm flipV="1">
            <a:off x="5107489" y="2697901"/>
            <a:ext cx="0" cy="382465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0" name="Gerade Verbindung 809">
            <a:extLst>
              <a:ext uri="{FF2B5EF4-FFF2-40B4-BE49-F238E27FC236}">
                <a16:creationId xmlns:a16="http://schemas.microsoft.com/office/drawing/2014/main" id="{A8842A8A-CD62-00EC-7013-59D1098559BB}"/>
              </a:ext>
            </a:extLst>
          </p:cNvPr>
          <p:cNvCxnSpPr/>
          <p:nvPr/>
        </p:nvCxnSpPr>
        <p:spPr>
          <a:xfrm flipV="1">
            <a:off x="5107489" y="2697901"/>
            <a:ext cx="76511" cy="6674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4" name="Rechteck 813">
            <a:extLst>
              <a:ext uri="{FF2B5EF4-FFF2-40B4-BE49-F238E27FC236}">
                <a16:creationId xmlns:a16="http://schemas.microsoft.com/office/drawing/2014/main" id="{31394492-5515-024A-DE5A-DB92EFCDE5FB}"/>
              </a:ext>
            </a:extLst>
          </p:cNvPr>
          <p:cNvSpPr/>
          <p:nvPr/>
        </p:nvSpPr>
        <p:spPr>
          <a:xfrm>
            <a:off x="955343" y="3080366"/>
            <a:ext cx="858945" cy="195488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15" name="Textfeld 814">
            <a:extLst>
              <a:ext uri="{FF2B5EF4-FFF2-40B4-BE49-F238E27FC236}">
                <a16:creationId xmlns:a16="http://schemas.microsoft.com/office/drawing/2014/main" id="{92F95BC2-2D15-5BD3-D241-3C4ED780CBB4}"/>
              </a:ext>
            </a:extLst>
          </p:cNvPr>
          <p:cNvSpPr txBox="1"/>
          <p:nvPr/>
        </p:nvSpPr>
        <p:spPr>
          <a:xfrm rot="16200000">
            <a:off x="533240" y="3740024"/>
            <a:ext cx="167981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dirty="0"/>
              <a:t>Darlington</a:t>
            </a:r>
            <a:br>
              <a:rPr lang="de-DE" dirty="0"/>
            </a:br>
            <a:r>
              <a:rPr lang="de-DE" dirty="0" err="1"/>
              <a:t>transistor</a:t>
            </a:r>
            <a:r>
              <a:rPr lang="de-DE" dirty="0"/>
              <a:t> </a:t>
            </a:r>
            <a:r>
              <a:rPr lang="de-DE" dirty="0" err="1"/>
              <a:t>array</a:t>
            </a:r>
            <a:endParaRPr lang="de-DE" dirty="0"/>
          </a:p>
        </p:txBody>
      </p:sp>
      <p:cxnSp>
        <p:nvCxnSpPr>
          <p:cNvPr id="817" name="Gerade Verbindung 816">
            <a:extLst>
              <a:ext uri="{FF2B5EF4-FFF2-40B4-BE49-F238E27FC236}">
                <a16:creationId xmlns:a16="http://schemas.microsoft.com/office/drawing/2014/main" id="{BE36FA1E-2D8F-2901-D0FA-075CD31258A5}"/>
              </a:ext>
            </a:extLst>
          </p:cNvPr>
          <p:cNvCxnSpPr/>
          <p:nvPr/>
        </p:nvCxnSpPr>
        <p:spPr>
          <a:xfrm flipH="1">
            <a:off x="3888000" y="2046514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8" name="Gerade Verbindung 817">
            <a:extLst>
              <a:ext uri="{FF2B5EF4-FFF2-40B4-BE49-F238E27FC236}">
                <a16:creationId xmlns:a16="http://schemas.microsoft.com/office/drawing/2014/main" id="{4BCABBAF-4D4B-7000-ACC5-76E643B2BAE3}"/>
              </a:ext>
            </a:extLst>
          </p:cNvPr>
          <p:cNvCxnSpPr/>
          <p:nvPr/>
        </p:nvCxnSpPr>
        <p:spPr>
          <a:xfrm flipH="1">
            <a:off x="3883272" y="2207328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19" name="Gerade Verbindung 818">
            <a:extLst>
              <a:ext uri="{FF2B5EF4-FFF2-40B4-BE49-F238E27FC236}">
                <a16:creationId xmlns:a16="http://schemas.microsoft.com/office/drawing/2014/main" id="{9D68DCEC-9684-C772-4386-EF2979F51F89}"/>
              </a:ext>
            </a:extLst>
          </p:cNvPr>
          <p:cNvCxnSpPr/>
          <p:nvPr/>
        </p:nvCxnSpPr>
        <p:spPr>
          <a:xfrm flipH="1">
            <a:off x="3888000" y="2359728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0" name="Gerade Verbindung 819">
            <a:extLst>
              <a:ext uri="{FF2B5EF4-FFF2-40B4-BE49-F238E27FC236}">
                <a16:creationId xmlns:a16="http://schemas.microsoft.com/office/drawing/2014/main" id="{D47450BF-474C-3BDE-773A-B06E952AC1E7}"/>
              </a:ext>
            </a:extLst>
          </p:cNvPr>
          <p:cNvCxnSpPr/>
          <p:nvPr/>
        </p:nvCxnSpPr>
        <p:spPr>
          <a:xfrm flipH="1">
            <a:off x="688728" y="3531536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1" name="Gerade Verbindung 820">
            <a:extLst>
              <a:ext uri="{FF2B5EF4-FFF2-40B4-BE49-F238E27FC236}">
                <a16:creationId xmlns:a16="http://schemas.microsoft.com/office/drawing/2014/main" id="{23F98B84-B87D-3D2A-E4C1-F3CFA608BA19}"/>
              </a:ext>
            </a:extLst>
          </p:cNvPr>
          <p:cNvCxnSpPr/>
          <p:nvPr/>
        </p:nvCxnSpPr>
        <p:spPr>
          <a:xfrm flipH="1">
            <a:off x="684000" y="3692350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2" name="Gerade Verbindung 821">
            <a:extLst>
              <a:ext uri="{FF2B5EF4-FFF2-40B4-BE49-F238E27FC236}">
                <a16:creationId xmlns:a16="http://schemas.microsoft.com/office/drawing/2014/main" id="{8E165D40-FB17-5C9C-F4B2-F4EEA1BB4343}"/>
              </a:ext>
            </a:extLst>
          </p:cNvPr>
          <p:cNvCxnSpPr/>
          <p:nvPr/>
        </p:nvCxnSpPr>
        <p:spPr>
          <a:xfrm flipH="1">
            <a:off x="688728" y="3844750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3" name="Gerade Verbindung 822">
            <a:extLst>
              <a:ext uri="{FF2B5EF4-FFF2-40B4-BE49-F238E27FC236}">
                <a16:creationId xmlns:a16="http://schemas.microsoft.com/office/drawing/2014/main" id="{34A2557D-D787-F20B-2353-233A059F968C}"/>
              </a:ext>
            </a:extLst>
          </p:cNvPr>
          <p:cNvCxnSpPr/>
          <p:nvPr/>
        </p:nvCxnSpPr>
        <p:spPr>
          <a:xfrm flipH="1">
            <a:off x="691257" y="4003250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4" name="Gerade Verbindung 823">
            <a:extLst>
              <a:ext uri="{FF2B5EF4-FFF2-40B4-BE49-F238E27FC236}">
                <a16:creationId xmlns:a16="http://schemas.microsoft.com/office/drawing/2014/main" id="{6BAEA902-2B09-5A6F-13DE-9078FB9550B6}"/>
              </a:ext>
            </a:extLst>
          </p:cNvPr>
          <p:cNvCxnSpPr/>
          <p:nvPr/>
        </p:nvCxnSpPr>
        <p:spPr>
          <a:xfrm flipH="1">
            <a:off x="686529" y="4164064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5" name="Gerade Verbindung 824">
            <a:extLst>
              <a:ext uri="{FF2B5EF4-FFF2-40B4-BE49-F238E27FC236}">
                <a16:creationId xmlns:a16="http://schemas.microsoft.com/office/drawing/2014/main" id="{FDD4FC86-447C-E3DD-98C3-CEF9893EA295}"/>
              </a:ext>
            </a:extLst>
          </p:cNvPr>
          <p:cNvCxnSpPr/>
          <p:nvPr/>
        </p:nvCxnSpPr>
        <p:spPr>
          <a:xfrm flipH="1">
            <a:off x="691257" y="4316464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6" name="Gerade Verbindung 825">
            <a:extLst>
              <a:ext uri="{FF2B5EF4-FFF2-40B4-BE49-F238E27FC236}">
                <a16:creationId xmlns:a16="http://schemas.microsoft.com/office/drawing/2014/main" id="{75CCD074-AAD3-900E-E26F-A490F5F9C3B1}"/>
              </a:ext>
            </a:extLst>
          </p:cNvPr>
          <p:cNvCxnSpPr/>
          <p:nvPr/>
        </p:nvCxnSpPr>
        <p:spPr>
          <a:xfrm flipH="1">
            <a:off x="686529" y="4490632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7" name="Gerade Verbindung 826">
            <a:extLst>
              <a:ext uri="{FF2B5EF4-FFF2-40B4-BE49-F238E27FC236}">
                <a16:creationId xmlns:a16="http://schemas.microsoft.com/office/drawing/2014/main" id="{704AB93C-8B68-B247-A3E8-F1D98F4D5A98}"/>
              </a:ext>
            </a:extLst>
          </p:cNvPr>
          <p:cNvCxnSpPr/>
          <p:nvPr/>
        </p:nvCxnSpPr>
        <p:spPr>
          <a:xfrm flipH="1">
            <a:off x="691257" y="4643032"/>
            <a:ext cx="2666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29" name="Gerade Verbindung 828">
            <a:extLst>
              <a:ext uri="{FF2B5EF4-FFF2-40B4-BE49-F238E27FC236}">
                <a16:creationId xmlns:a16="http://schemas.microsoft.com/office/drawing/2014/main" id="{C1DF301F-E6BD-19D7-2187-7DCE3BA09B7E}"/>
              </a:ext>
            </a:extLst>
          </p:cNvPr>
          <p:cNvCxnSpPr/>
          <p:nvPr/>
        </p:nvCxnSpPr>
        <p:spPr>
          <a:xfrm>
            <a:off x="3883272" y="2046514"/>
            <a:ext cx="0" cy="31321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1" name="Gerade Verbindung 830">
            <a:extLst>
              <a:ext uri="{FF2B5EF4-FFF2-40B4-BE49-F238E27FC236}">
                <a16:creationId xmlns:a16="http://schemas.microsoft.com/office/drawing/2014/main" id="{FDE034E3-5917-83E0-03CF-9FD39B904B37}"/>
              </a:ext>
            </a:extLst>
          </p:cNvPr>
          <p:cNvCxnSpPr/>
          <p:nvPr/>
        </p:nvCxnSpPr>
        <p:spPr>
          <a:xfrm>
            <a:off x="684000" y="3531536"/>
            <a:ext cx="0" cy="111149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32" name="Rechteck 831">
            <a:extLst>
              <a:ext uri="{FF2B5EF4-FFF2-40B4-BE49-F238E27FC236}">
                <a16:creationId xmlns:a16="http://schemas.microsoft.com/office/drawing/2014/main" id="{CDF98BC1-CE04-78CD-F839-2917603B5F36}"/>
              </a:ext>
            </a:extLst>
          </p:cNvPr>
          <p:cNvSpPr/>
          <p:nvPr/>
        </p:nvSpPr>
        <p:spPr>
          <a:xfrm>
            <a:off x="388620" y="377190"/>
            <a:ext cx="4523028" cy="12573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Raspberry Pi Pico W</a:t>
            </a:r>
          </a:p>
        </p:txBody>
      </p:sp>
      <p:cxnSp>
        <p:nvCxnSpPr>
          <p:cNvPr id="834" name="Gerade Verbindung 833">
            <a:extLst>
              <a:ext uri="{FF2B5EF4-FFF2-40B4-BE49-F238E27FC236}">
                <a16:creationId xmlns:a16="http://schemas.microsoft.com/office/drawing/2014/main" id="{7D049B32-9E0F-DB40-817B-33AC6064807C}"/>
              </a:ext>
            </a:extLst>
          </p:cNvPr>
          <p:cNvCxnSpPr>
            <a:cxnSpLocks/>
          </p:cNvCxnSpPr>
          <p:nvPr/>
        </p:nvCxnSpPr>
        <p:spPr>
          <a:xfrm flipH="1">
            <a:off x="2940819" y="2203121"/>
            <a:ext cx="942453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36" name="Gerade Verbindung 835">
            <a:extLst>
              <a:ext uri="{FF2B5EF4-FFF2-40B4-BE49-F238E27FC236}">
                <a16:creationId xmlns:a16="http://schemas.microsoft.com/office/drawing/2014/main" id="{145B216F-0D63-115D-B3B8-57E291A8775D}"/>
              </a:ext>
            </a:extLst>
          </p:cNvPr>
          <p:cNvCxnSpPr>
            <a:cxnSpLocks/>
          </p:cNvCxnSpPr>
          <p:nvPr/>
        </p:nvCxnSpPr>
        <p:spPr>
          <a:xfrm flipV="1">
            <a:off x="2959291" y="1634490"/>
            <a:ext cx="0" cy="568631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0" name="Gerade Verbindung 839">
            <a:extLst>
              <a:ext uri="{FF2B5EF4-FFF2-40B4-BE49-F238E27FC236}">
                <a16:creationId xmlns:a16="http://schemas.microsoft.com/office/drawing/2014/main" id="{3D737288-645E-320C-7342-FD3BBBDF6E70}"/>
              </a:ext>
            </a:extLst>
          </p:cNvPr>
          <p:cNvCxnSpPr>
            <a:cxnSpLocks/>
          </p:cNvCxnSpPr>
          <p:nvPr/>
        </p:nvCxnSpPr>
        <p:spPr>
          <a:xfrm>
            <a:off x="1491175" y="1634490"/>
            <a:ext cx="0" cy="644683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3" name="Gerade Verbindung 842">
            <a:extLst>
              <a:ext uri="{FF2B5EF4-FFF2-40B4-BE49-F238E27FC236}">
                <a16:creationId xmlns:a16="http://schemas.microsoft.com/office/drawing/2014/main" id="{01B7AE0C-C5B9-DA49-9204-B289C5F95A13}"/>
              </a:ext>
            </a:extLst>
          </p:cNvPr>
          <p:cNvCxnSpPr/>
          <p:nvPr/>
        </p:nvCxnSpPr>
        <p:spPr>
          <a:xfrm flipH="1">
            <a:off x="388620" y="2275320"/>
            <a:ext cx="1102555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5" name="Gerade Verbindung 844">
            <a:extLst>
              <a:ext uri="{FF2B5EF4-FFF2-40B4-BE49-F238E27FC236}">
                <a16:creationId xmlns:a16="http://schemas.microsoft.com/office/drawing/2014/main" id="{C3DCAF8B-F84F-178E-D44D-307C2D8B2179}"/>
              </a:ext>
            </a:extLst>
          </p:cNvPr>
          <p:cNvCxnSpPr>
            <a:cxnSpLocks/>
          </p:cNvCxnSpPr>
          <p:nvPr/>
        </p:nvCxnSpPr>
        <p:spPr>
          <a:xfrm>
            <a:off x="388620" y="2256848"/>
            <a:ext cx="0" cy="1861244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47" name="Gerade Verbindung 846">
            <a:extLst>
              <a:ext uri="{FF2B5EF4-FFF2-40B4-BE49-F238E27FC236}">
                <a16:creationId xmlns:a16="http://schemas.microsoft.com/office/drawing/2014/main" id="{4D28C388-B2B5-68C4-C875-D6EAD09591D7}"/>
              </a:ext>
            </a:extLst>
          </p:cNvPr>
          <p:cNvCxnSpPr/>
          <p:nvPr/>
        </p:nvCxnSpPr>
        <p:spPr>
          <a:xfrm>
            <a:off x="388620" y="4096520"/>
            <a:ext cx="295380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49" name="Textfeld 848">
            <a:extLst>
              <a:ext uri="{FF2B5EF4-FFF2-40B4-BE49-F238E27FC236}">
                <a16:creationId xmlns:a16="http://schemas.microsoft.com/office/drawing/2014/main" id="{4C2FEC5F-E8CE-EB73-4138-773E32DD2C89}"/>
              </a:ext>
            </a:extLst>
          </p:cNvPr>
          <p:cNvSpPr txBox="1"/>
          <p:nvPr/>
        </p:nvSpPr>
        <p:spPr>
          <a:xfrm>
            <a:off x="1761380" y="1616495"/>
            <a:ext cx="9380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GPIO 0…10</a:t>
            </a:r>
          </a:p>
        </p:txBody>
      </p:sp>
      <p:sp>
        <p:nvSpPr>
          <p:cNvPr id="850" name="Rechteck 849">
            <a:extLst>
              <a:ext uri="{FF2B5EF4-FFF2-40B4-BE49-F238E27FC236}">
                <a16:creationId xmlns:a16="http://schemas.microsoft.com/office/drawing/2014/main" id="{4CBA4E5D-98DD-023C-040F-DC7CCF99F9BB}"/>
              </a:ext>
            </a:extLst>
          </p:cNvPr>
          <p:cNvSpPr/>
          <p:nvPr/>
        </p:nvSpPr>
        <p:spPr>
          <a:xfrm>
            <a:off x="5472000" y="1219200"/>
            <a:ext cx="1601734" cy="39729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Hall </a:t>
            </a:r>
            <a:r>
              <a:rPr lang="de-DE" dirty="0" err="1">
                <a:solidFill>
                  <a:schemeClr val="tx1"/>
                </a:solidFill>
              </a:rPr>
              <a:t>sensor</a:t>
            </a:r>
            <a:endParaRPr lang="de-DE" dirty="0">
              <a:solidFill>
                <a:schemeClr val="tx1"/>
              </a:solidFill>
            </a:endParaRPr>
          </a:p>
        </p:txBody>
      </p:sp>
      <p:cxnSp>
        <p:nvCxnSpPr>
          <p:cNvPr id="852" name="Gerade Verbindung mit Pfeil 851">
            <a:extLst>
              <a:ext uri="{FF2B5EF4-FFF2-40B4-BE49-F238E27FC236}">
                <a16:creationId xmlns:a16="http://schemas.microsoft.com/office/drawing/2014/main" id="{1C775440-F371-BF20-02B4-07059FED7EF8}"/>
              </a:ext>
            </a:extLst>
          </p:cNvPr>
          <p:cNvCxnSpPr>
            <a:stCxn id="850" idx="1"/>
          </p:cNvCxnSpPr>
          <p:nvPr/>
        </p:nvCxnSpPr>
        <p:spPr>
          <a:xfrm flipH="1" flipV="1">
            <a:off x="4911648" y="1413164"/>
            <a:ext cx="560352" cy="46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53" name="Grafik 852">
            <a:extLst>
              <a:ext uri="{FF2B5EF4-FFF2-40B4-BE49-F238E27FC236}">
                <a16:creationId xmlns:a16="http://schemas.microsoft.com/office/drawing/2014/main" id="{6EF20DC5-3CB7-4B9C-54AB-547558DB3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29791" y="147379"/>
            <a:ext cx="855886" cy="649893"/>
          </a:xfrm>
          <a:prstGeom prst="rect">
            <a:avLst/>
          </a:prstGeom>
        </p:spPr>
      </p:pic>
      <p:cxnSp>
        <p:nvCxnSpPr>
          <p:cNvPr id="855" name="Gerade Verbindung mit Pfeil 854">
            <a:extLst>
              <a:ext uri="{FF2B5EF4-FFF2-40B4-BE49-F238E27FC236}">
                <a16:creationId xmlns:a16="http://schemas.microsoft.com/office/drawing/2014/main" id="{43D404EC-FDE7-1C25-5068-EF055A9C2F6B}"/>
              </a:ext>
            </a:extLst>
          </p:cNvPr>
          <p:cNvCxnSpPr>
            <a:stCxn id="853" idx="2"/>
          </p:cNvCxnSpPr>
          <p:nvPr/>
        </p:nvCxnSpPr>
        <p:spPr>
          <a:xfrm flipH="1">
            <a:off x="4911648" y="797272"/>
            <a:ext cx="446086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56" name="Grafik 855">
            <a:extLst>
              <a:ext uri="{FF2B5EF4-FFF2-40B4-BE49-F238E27FC236}">
                <a16:creationId xmlns:a16="http://schemas.microsoft.com/office/drawing/2014/main" id="{2D380F0C-C0A4-723E-0F5B-F1B2F78B37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6764" y="-2182422"/>
            <a:ext cx="3759200" cy="180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4021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C312EB13-892B-543C-9443-D731661704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6397" y="399396"/>
            <a:ext cx="5969833" cy="3360115"/>
          </a:xfrm>
          <a:prstGeom prst="rect">
            <a:avLst/>
          </a:prstGeom>
        </p:spPr>
      </p:pic>
      <p:sp>
        <p:nvSpPr>
          <p:cNvPr id="7" name="Rechteck 6">
            <a:extLst>
              <a:ext uri="{FF2B5EF4-FFF2-40B4-BE49-F238E27FC236}">
                <a16:creationId xmlns:a16="http://schemas.microsoft.com/office/drawing/2014/main" id="{3943D189-6E2E-01FC-0CD5-F99166C72C2A}"/>
              </a:ext>
            </a:extLst>
          </p:cNvPr>
          <p:cNvSpPr/>
          <p:nvPr/>
        </p:nvSpPr>
        <p:spPr>
          <a:xfrm>
            <a:off x="278617" y="399396"/>
            <a:ext cx="8586768" cy="3360115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971EC438-C3EC-11F5-66F4-90A490DD4E16}"/>
              </a:ext>
            </a:extLst>
          </p:cNvPr>
          <p:cNvSpPr/>
          <p:nvPr/>
        </p:nvSpPr>
        <p:spPr>
          <a:xfrm>
            <a:off x="5855294" y="3518283"/>
            <a:ext cx="596348" cy="5269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FDDB29FE-B3B8-F70D-5B8A-EADD3EB70E8D}"/>
              </a:ext>
            </a:extLst>
          </p:cNvPr>
          <p:cNvSpPr/>
          <p:nvPr/>
        </p:nvSpPr>
        <p:spPr>
          <a:xfrm>
            <a:off x="7840350" y="3496039"/>
            <a:ext cx="596348" cy="52694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90024A1D-B810-508B-1E1E-0DA268606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7607" y="3518283"/>
            <a:ext cx="3387777" cy="1625217"/>
          </a:xfrm>
          <a:prstGeom prst="rect">
            <a:avLst/>
          </a:prstGeom>
        </p:spPr>
      </p:pic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79F02C81-D280-B916-CAD6-C0A96B291CA3}"/>
              </a:ext>
            </a:extLst>
          </p:cNvPr>
          <p:cNvCxnSpPr>
            <a:cxnSpLocks/>
          </p:cNvCxnSpPr>
          <p:nvPr/>
        </p:nvCxnSpPr>
        <p:spPr>
          <a:xfrm flipH="1">
            <a:off x="6481459" y="3762029"/>
            <a:ext cx="130919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feld 12">
            <a:extLst>
              <a:ext uri="{FF2B5EF4-FFF2-40B4-BE49-F238E27FC236}">
                <a16:creationId xmlns:a16="http://schemas.microsoft.com/office/drawing/2014/main" id="{02E5FD15-CFA2-0E38-A648-5193F80948BD}"/>
              </a:ext>
            </a:extLst>
          </p:cNvPr>
          <p:cNvSpPr txBox="1"/>
          <p:nvPr/>
        </p:nvSpPr>
        <p:spPr>
          <a:xfrm>
            <a:off x="5797296" y="4277826"/>
            <a:ext cx="654346" cy="40011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lang="de-DE" sz="1000" b="1" dirty="0"/>
              <a:t>variable</a:t>
            </a:r>
          </a:p>
          <a:p>
            <a:pPr algn="ctr"/>
            <a:r>
              <a:rPr lang="de-DE" sz="1000" b="1" dirty="0" err="1"/>
              <a:t>voltage</a:t>
            </a:r>
            <a:endParaRPr lang="de-DE" sz="1000" b="1" dirty="0"/>
          </a:p>
        </p:txBody>
      </p:sp>
      <p:sp>
        <p:nvSpPr>
          <p:cNvPr id="14" name="Textfeld 13">
            <a:extLst>
              <a:ext uri="{FF2B5EF4-FFF2-40B4-BE49-F238E27FC236}">
                <a16:creationId xmlns:a16="http://schemas.microsoft.com/office/drawing/2014/main" id="{CE00C4C8-837A-DE3A-24C0-2F65B67786A0}"/>
              </a:ext>
            </a:extLst>
          </p:cNvPr>
          <p:cNvSpPr txBox="1"/>
          <p:nvPr/>
        </p:nvSpPr>
        <p:spPr>
          <a:xfrm>
            <a:off x="7171225" y="4880123"/>
            <a:ext cx="760144" cy="246221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de-DE" sz="1000" b="1" dirty="0"/>
              <a:t>12 V             </a:t>
            </a:r>
          </a:p>
        </p:txBody>
      </p:sp>
      <p:sp>
        <p:nvSpPr>
          <p:cNvPr id="15" name="Textfeld 14">
            <a:extLst>
              <a:ext uri="{FF2B5EF4-FFF2-40B4-BE49-F238E27FC236}">
                <a16:creationId xmlns:a16="http://schemas.microsoft.com/office/drawing/2014/main" id="{7630E3FB-1834-39DD-D234-07292CCB5749}"/>
              </a:ext>
            </a:extLst>
          </p:cNvPr>
          <p:cNvSpPr txBox="1"/>
          <p:nvPr/>
        </p:nvSpPr>
        <p:spPr>
          <a:xfrm>
            <a:off x="5374117" y="536331"/>
            <a:ext cx="5677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/>
              <a:t>Wifi</a:t>
            </a:r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D769FFDE-C511-ADC8-1865-E6CF07582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47926" y="2903520"/>
            <a:ext cx="533400" cy="571500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AB94334D-6584-C355-72EF-B834C50F40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14350" y="833315"/>
            <a:ext cx="655027" cy="477707"/>
          </a:xfrm>
          <a:prstGeom prst="rect">
            <a:avLst/>
          </a:prstGeom>
        </p:spPr>
      </p:pic>
      <p:sp>
        <p:nvSpPr>
          <p:cNvPr id="18" name="Textfeld 17">
            <a:extLst>
              <a:ext uri="{FF2B5EF4-FFF2-40B4-BE49-F238E27FC236}">
                <a16:creationId xmlns:a16="http://schemas.microsoft.com/office/drawing/2014/main" id="{1A36D05B-D46A-037D-EC33-1C948CD1D337}"/>
              </a:ext>
            </a:extLst>
          </p:cNvPr>
          <p:cNvSpPr txBox="1"/>
          <p:nvPr/>
        </p:nvSpPr>
        <p:spPr>
          <a:xfrm>
            <a:off x="317242" y="1311022"/>
            <a:ext cx="11673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b="1" dirty="0" err="1"/>
              <a:t>micro</a:t>
            </a:r>
            <a:r>
              <a:rPr lang="de-DE" sz="1200" b="1" dirty="0"/>
              <a:t> SD </a:t>
            </a:r>
            <a:r>
              <a:rPr lang="de-DE" sz="1200" b="1" dirty="0" err="1"/>
              <a:t>card</a:t>
            </a:r>
            <a:endParaRPr lang="de-DE" sz="1200" b="1" dirty="0"/>
          </a:p>
        </p:txBody>
      </p:sp>
      <p:cxnSp>
        <p:nvCxnSpPr>
          <p:cNvPr id="20" name="Gerade Verbindung mit Pfeil 19">
            <a:extLst>
              <a:ext uri="{FF2B5EF4-FFF2-40B4-BE49-F238E27FC236}">
                <a16:creationId xmlns:a16="http://schemas.microsoft.com/office/drawing/2014/main" id="{1CD66D4E-0486-E8A1-EAC2-7A143F553DBF}"/>
              </a:ext>
            </a:extLst>
          </p:cNvPr>
          <p:cNvCxnSpPr/>
          <p:nvPr/>
        </p:nvCxnSpPr>
        <p:spPr>
          <a:xfrm>
            <a:off x="1229636" y="1072168"/>
            <a:ext cx="50995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9665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79A6B974-7F61-0B52-27BB-DAE19DC1A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6284" y="0"/>
            <a:ext cx="6858000" cy="5143500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92E68587-2A2C-5AF6-6000-1965874F5DF0}"/>
              </a:ext>
            </a:extLst>
          </p:cNvPr>
          <p:cNvSpPr txBox="1"/>
          <p:nvPr/>
        </p:nvSpPr>
        <p:spPr>
          <a:xfrm>
            <a:off x="5222631" y="3420207"/>
            <a:ext cx="87923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rgbClr val="1B696B"/>
                </a:solidFill>
              </a:rPr>
              <a:t>TIP30C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4D551414-9254-DAC3-5DA6-65B27E57693D}"/>
              </a:ext>
            </a:extLst>
          </p:cNvPr>
          <p:cNvSpPr txBox="1"/>
          <p:nvPr/>
        </p:nvSpPr>
        <p:spPr>
          <a:xfrm>
            <a:off x="7209693" y="3446583"/>
            <a:ext cx="879231" cy="30777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de-DE" sz="1400" b="1" dirty="0">
                <a:solidFill>
                  <a:srgbClr val="1B696B"/>
                </a:solidFill>
              </a:rPr>
              <a:t>TIP30C</a:t>
            </a:r>
          </a:p>
        </p:txBody>
      </p:sp>
    </p:spTree>
    <p:extLst>
      <p:ext uri="{BB962C8B-B14F-4D97-AF65-F5344CB8AC3E}">
        <p14:creationId xmlns:p14="http://schemas.microsoft.com/office/powerpoint/2010/main" val="717887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Rechteck 168">
            <a:extLst>
              <a:ext uri="{FF2B5EF4-FFF2-40B4-BE49-F238E27FC236}">
                <a16:creationId xmlns:a16="http://schemas.microsoft.com/office/drawing/2014/main" id="{B9580858-E1E9-48D0-3CEC-927EE75D4FD1}"/>
              </a:ext>
            </a:extLst>
          </p:cNvPr>
          <p:cNvSpPr/>
          <p:nvPr/>
        </p:nvSpPr>
        <p:spPr>
          <a:xfrm>
            <a:off x="0" y="0"/>
            <a:ext cx="9144000" cy="5176250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grpSp>
        <p:nvGrpSpPr>
          <p:cNvPr id="168" name="Gruppieren 167">
            <a:extLst>
              <a:ext uri="{FF2B5EF4-FFF2-40B4-BE49-F238E27FC236}">
                <a16:creationId xmlns:a16="http://schemas.microsoft.com/office/drawing/2014/main" id="{0161CAE1-3BCA-FC60-C344-1DC0A9BDCB9B}"/>
              </a:ext>
            </a:extLst>
          </p:cNvPr>
          <p:cNvGrpSpPr/>
          <p:nvPr/>
        </p:nvGrpSpPr>
        <p:grpSpPr>
          <a:xfrm>
            <a:off x="1010251" y="74932"/>
            <a:ext cx="7869055" cy="4993635"/>
            <a:chOff x="156008" y="-285750"/>
            <a:chExt cx="8831984" cy="5604702"/>
          </a:xfrm>
        </p:grpSpPr>
        <p:cxnSp>
          <p:nvCxnSpPr>
            <p:cNvPr id="5" name="Gerade Verbindung 4">
              <a:extLst>
                <a:ext uri="{FF2B5EF4-FFF2-40B4-BE49-F238E27FC236}">
                  <a16:creationId xmlns:a16="http://schemas.microsoft.com/office/drawing/2014/main" id="{C2BEE0E2-E8FD-BFCD-AD40-7F75F23F72F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481870" y="1130685"/>
              <a:ext cx="7503753" cy="42386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Gerade Verbindung 6">
              <a:extLst>
                <a:ext uri="{FF2B5EF4-FFF2-40B4-BE49-F238E27FC236}">
                  <a16:creationId xmlns:a16="http://schemas.microsoft.com/office/drawing/2014/main" id="{4678236E-3257-3944-97B1-AAFC420B24BB}"/>
                </a:ext>
              </a:extLst>
            </p:cNvPr>
            <p:cNvCxnSpPr/>
            <p:nvPr/>
          </p:nvCxnSpPr>
          <p:spPr>
            <a:xfrm flipV="1">
              <a:off x="1633029" y="311461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Gerade Verbindung 8">
              <a:extLst>
                <a:ext uri="{FF2B5EF4-FFF2-40B4-BE49-F238E27FC236}">
                  <a16:creationId xmlns:a16="http://schemas.microsoft.com/office/drawing/2014/main" id="{F89586E2-CE47-7B50-B02D-E187402D97DA}"/>
                </a:ext>
              </a:extLst>
            </p:cNvPr>
            <p:cNvCxnSpPr/>
            <p:nvPr/>
          </p:nvCxnSpPr>
          <p:spPr>
            <a:xfrm>
              <a:off x="1633030" y="659127"/>
              <a:ext cx="114881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Gerade Verbindung 10">
              <a:extLst>
                <a:ext uri="{FF2B5EF4-FFF2-40B4-BE49-F238E27FC236}">
                  <a16:creationId xmlns:a16="http://schemas.microsoft.com/office/drawing/2014/main" id="{47E25642-25D3-0771-094F-F78962944DBD}"/>
                </a:ext>
              </a:extLst>
            </p:cNvPr>
            <p:cNvCxnSpPr/>
            <p:nvPr/>
          </p:nvCxnSpPr>
          <p:spPr>
            <a:xfrm>
              <a:off x="2781844" y="659127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Gerade Verbindung 11">
              <a:extLst>
                <a:ext uri="{FF2B5EF4-FFF2-40B4-BE49-F238E27FC236}">
                  <a16:creationId xmlns:a16="http://schemas.microsoft.com/office/drawing/2014/main" id="{1976234B-65D8-EEA1-ECCB-1DF73C01214E}"/>
                </a:ext>
              </a:extLst>
            </p:cNvPr>
            <p:cNvCxnSpPr/>
            <p:nvPr/>
          </p:nvCxnSpPr>
          <p:spPr>
            <a:xfrm>
              <a:off x="2983391" y="64905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Gerade Verbindung 12">
              <a:extLst>
                <a:ext uri="{FF2B5EF4-FFF2-40B4-BE49-F238E27FC236}">
                  <a16:creationId xmlns:a16="http://schemas.microsoft.com/office/drawing/2014/main" id="{7B499B73-C701-31DE-14EA-6CA66A042D75}"/>
                </a:ext>
              </a:extLst>
            </p:cNvPr>
            <p:cNvCxnSpPr>
              <a:cxnSpLocks/>
            </p:cNvCxnSpPr>
            <p:nvPr/>
          </p:nvCxnSpPr>
          <p:spPr>
            <a:xfrm>
              <a:off x="2973753" y="659130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Gekrümmte Verbindung 14">
              <a:extLst>
                <a:ext uri="{FF2B5EF4-FFF2-40B4-BE49-F238E27FC236}">
                  <a16:creationId xmlns:a16="http://schemas.microsoft.com/office/drawing/2014/main" id="{1FB35DA4-94B7-4E04-01A4-60E192D6B964}"/>
                </a:ext>
              </a:extLst>
            </p:cNvPr>
            <p:cNvCxnSpPr/>
            <p:nvPr/>
          </p:nvCxnSpPr>
          <p:spPr>
            <a:xfrm rot="5400000">
              <a:off x="2690163" y="140255"/>
              <a:ext cx="525773" cy="342410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feld 15">
              <a:extLst>
                <a:ext uri="{FF2B5EF4-FFF2-40B4-BE49-F238E27FC236}">
                  <a16:creationId xmlns:a16="http://schemas.microsoft.com/office/drawing/2014/main" id="{6F1DB08C-2B1F-DE40-65A7-EF696187A551}"/>
                </a:ext>
              </a:extLst>
            </p:cNvPr>
            <p:cNvSpPr txBox="1"/>
            <p:nvPr/>
          </p:nvSpPr>
          <p:spPr>
            <a:xfrm>
              <a:off x="2279319" y="-285750"/>
              <a:ext cx="17894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/>
                <a:t>Hall </a:t>
              </a:r>
              <a:r>
                <a:rPr lang="de-DE" sz="1600" dirty="0" err="1"/>
                <a:t>sensor</a:t>
              </a:r>
              <a:r>
                <a:rPr lang="de-DE" sz="1600" dirty="0"/>
                <a:t> </a:t>
              </a:r>
              <a:r>
                <a:rPr lang="de-DE" sz="1600" dirty="0" err="1"/>
                <a:t>trigger</a:t>
              </a:r>
              <a:endParaRPr lang="de-DE" sz="1600" dirty="0"/>
            </a:p>
          </p:txBody>
        </p:sp>
        <p:cxnSp>
          <p:nvCxnSpPr>
            <p:cNvPr id="17" name="Gerade Verbindung 16">
              <a:extLst>
                <a:ext uri="{FF2B5EF4-FFF2-40B4-BE49-F238E27FC236}">
                  <a16:creationId xmlns:a16="http://schemas.microsoft.com/office/drawing/2014/main" id="{290968E8-74B7-7E44-6D96-5C85BA9B4C17}"/>
                </a:ext>
              </a:extLst>
            </p:cNvPr>
            <p:cNvCxnSpPr>
              <a:cxnSpLocks/>
            </p:cNvCxnSpPr>
            <p:nvPr/>
          </p:nvCxnSpPr>
          <p:spPr>
            <a:xfrm>
              <a:off x="1481870" y="2277195"/>
              <a:ext cx="750375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Gerade Verbindung 17">
              <a:extLst>
                <a:ext uri="{FF2B5EF4-FFF2-40B4-BE49-F238E27FC236}">
                  <a16:creationId xmlns:a16="http://schemas.microsoft.com/office/drawing/2014/main" id="{17394BC8-0F63-69BC-1E76-63CE00B9FC7A}"/>
                </a:ext>
              </a:extLst>
            </p:cNvPr>
            <p:cNvCxnSpPr/>
            <p:nvPr/>
          </p:nvCxnSpPr>
          <p:spPr>
            <a:xfrm flipV="1">
              <a:off x="1633029" y="1415585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Gerade Verbindung 19">
              <a:extLst>
                <a:ext uri="{FF2B5EF4-FFF2-40B4-BE49-F238E27FC236}">
                  <a16:creationId xmlns:a16="http://schemas.microsoft.com/office/drawing/2014/main" id="{2AEEE93A-5A61-5E8A-25FE-487E59681C61}"/>
                </a:ext>
              </a:extLst>
            </p:cNvPr>
            <p:cNvCxnSpPr/>
            <p:nvPr/>
          </p:nvCxnSpPr>
          <p:spPr>
            <a:xfrm>
              <a:off x="2799421" y="1754485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Gekrümmte Verbindung 21">
              <a:extLst>
                <a:ext uri="{FF2B5EF4-FFF2-40B4-BE49-F238E27FC236}">
                  <a16:creationId xmlns:a16="http://schemas.microsoft.com/office/drawing/2014/main" id="{3D04DE22-51E5-498C-2AE1-F6BC0C17CE1C}"/>
                </a:ext>
              </a:extLst>
            </p:cNvPr>
            <p:cNvCxnSpPr>
              <a:cxnSpLocks/>
              <a:stCxn id="24" idx="1"/>
            </p:cNvCxnSpPr>
            <p:nvPr/>
          </p:nvCxnSpPr>
          <p:spPr>
            <a:xfrm rot="10800000">
              <a:off x="2781849" y="1218421"/>
              <a:ext cx="342406" cy="204653"/>
            </a:xfrm>
            <a:prstGeom prst="curvedConnector3">
              <a:avLst>
                <a:gd name="adj1" fmla="val 50000"/>
              </a:avLst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feld 23">
              <a:extLst>
                <a:ext uri="{FF2B5EF4-FFF2-40B4-BE49-F238E27FC236}">
                  <a16:creationId xmlns:a16="http://schemas.microsoft.com/office/drawing/2014/main" id="{5FB3E1B1-316C-C104-1AAE-344F83C47402}"/>
                </a:ext>
              </a:extLst>
            </p:cNvPr>
            <p:cNvSpPr txBox="1"/>
            <p:nvPr/>
          </p:nvSpPr>
          <p:spPr>
            <a:xfrm>
              <a:off x="3124255" y="1130685"/>
              <a:ext cx="4295087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sz="1600" dirty="0" err="1"/>
                <a:t>restart</a:t>
              </a:r>
              <a:r>
                <a:rPr lang="de-DE" sz="1600" dirty="0"/>
                <a:t> </a:t>
              </a:r>
              <a:r>
                <a:rPr lang="de-DE" sz="1600" dirty="0" err="1"/>
                <a:t>line</a:t>
              </a:r>
              <a:r>
                <a:rPr lang="de-DE" sz="1600" dirty="0"/>
                <a:t> </a:t>
              </a:r>
              <a:r>
                <a:rPr lang="de-DE" sz="1600" dirty="0" err="1"/>
                <a:t>count</a:t>
              </a:r>
              <a:endParaRPr lang="de-DE" sz="1600" dirty="0"/>
            </a:p>
            <a:p>
              <a:r>
                <a:rPr lang="de-DE" sz="1600" dirty="0" err="1"/>
                <a:t>calculate</a:t>
              </a:r>
              <a:r>
                <a:rPr lang="de-DE" sz="1600" dirty="0"/>
                <a:t> time per turn, </a:t>
              </a:r>
              <a:r>
                <a:rPr lang="de-DE" sz="1600" dirty="0" err="1"/>
                <a:t>program</a:t>
              </a:r>
              <a:r>
                <a:rPr lang="de-DE" sz="1600" dirty="0"/>
                <a:t> </a:t>
              </a:r>
              <a:r>
                <a:rPr lang="de-DE" sz="1600" dirty="0" err="1"/>
                <a:t>pixel</a:t>
              </a:r>
              <a:r>
                <a:rPr lang="de-DE" sz="1600" dirty="0"/>
                <a:t> </a:t>
              </a:r>
              <a:r>
                <a:rPr lang="de-DE" sz="1600" dirty="0" err="1"/>
                <a:t>interrupt</a:t>
              </a:r>
              <a:endParaRPr lang="de-DE" sz="1600" dirty="0"/>
            </a:p>
          </p:txBody>
        </p:sp>
        <p:cxnSp>
          <p:nvCxnSpPr>
            <p:cNvPr id="31" name="Gerade Verbindung 30">
              <a:extLst>
                <a:ext uri="{FF2B5EF4-FFF2-40B4-BE49-F238E27FC236}">
                  <a16:creationId xmlns:a16="http://schemas.microsoft.com/office/drawing/2014/main" id="{2E8AA560-921F-53A4-24B0-ABB1A0F63967}"/>
                </a:ext>
              </a:extLst>
            </p:cNvPr>
            <p:cNvCxnSpPr/>
            <p:nvPr/>
          </p:nvCxnSpPr>
          <p:spPr>
            <a:xfrm>
              <a:off x="3180296" y="1754488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Gerade Verbindung 31">
              <a:extLst>
                <a:ext uri="{FF2B5EF4-FFF2-40B4-BE49-F238E27FC236}">
                  <a16:creationId xmlns:a16="http://schemas.microsoft.com/office/drawing/2014/main" id="{1145F7C0-0805-1AC6-F041-9C05536119FB}"/>
                </a:ext>
              </a:extLst>
            </p:cNvPr>
            <p:cNvCxnSpPr/>
            <p:nvPr/>
          </p:nvCxnSpPr>
          <p:spPr>
            <a:xfrm>
              <a:off x="3561172" y="175449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Gerade Verbindung 32">
              <a:extLst>
                <a:ext uri="{FF2B5EF4-FFF2-40B4-BE49-F238E27FC236}">
                  <a16:creationId xmlns:a16="http://schemas.microsoft.com/office/drawing/2014/main" id="{09275FBA-E2A0-BEDD-7C7A-3B9C227B37D1}"/>
                </a:ext>
              </a:extLst>
            </p:cNvPr>
            <p:cNvCxnSpPr/>
            <p:nvPr/>
          </p:nvCxnSpPr>
          <p:spPr>
            <a:xfrm>
              <a:off x="5084673" y="1763252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Gerade Verbindung 33">
              <a:extLst>
                <a:ext uri="{FF2B5EF4-FFF2-40B4-BE49-F238E27FC236}">
                  <a16:creationId xmlns:a16="http://schemas.microsoft.com/office/drawing/2014/main" id="{705754C3-1365-6C21-6187-CCDFC4436DDC}"/>
                </a:ext>
              </a:extLst>
            </p:cNvPr>
            <p:cNvCxnSpPr/>
            <p:nvPr/>
          </p:nvCxnSpPr>
          <p:spPr>
            <a:xfrm>
              <a:off x="6608174" y="1763252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Gerade Verbindung 34">
              <a:extLst>
                <a:ext uri="{FF2B5EF4-FFF2-40B4-BE49-F238E27FC236}">
                  <a16:creationId xmlns:a16="http://schemas.microsoft.com/office/drawing/2014/main" id="{001F81CC-A015-2BD6-B446-98EFF4E7D344}"/>
                </a:ext>
              </a:extLst>
            </p:cNvPr>
            <p:cNvCxnSpPr/>
            <p:nvPr/>
          </p:nvCxnSpPr>
          <p:spPr>
            <a:xfrm>
              <a:off x="5465548" y="174123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Gerade Verbindung 35">
              <a:extLst>
                <a:ext uri="{FF2B5EF4-FFF2-40B4-BE49-F238E27FC236}">
                  <a16:creationId xmlns:a16="http://schemas.microsoft.com/office/drawing/2014/main" id="{50866E9D-F6E8-5FB5-9498-637C125C0292}"/>
                </a:ext>
              </a:extLst>
            </p:cNvPr>
            <p:cNvCxnSpPr/>
            <p:nvPr/>
          </p:nvCxnSpPr>
          <p:spPr>
            <a:xfrm>
              <a:off x="3942047" y="1754501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Gerade Verbindung 36">
              <a:extLst>
                <a:ext uri="{FF2B5EF4-FFF2-40B4-BE49-F238E27FC236}">
                  <a16:creationId xmlns:a16="http://schemas.microsoft.com/office/drawing/2014/main" id="{DD2EDD82-510B-6143-B075-BD01528EAE5F}"/>
                </a:ext>
              </a:extLst>
            </p:cNvPr>
            <p:cNvCxnSpPr/>
            <p:nvPr/>
          </p:nvCxnSpPr>
          <p:spPr>
            <a:xfrm>
              <a:off x="4322922" y="1754504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Gerade Verbindung 37">
              <a:extLst>
                <a:ext uri="{FF2B5EF4-FFF2-40B4-BE49-F238E27FC236}">
                  <a16:creationId xmlns:a16="http://schemas.microsoft.com/office/drawing/2014/main" id="{0EDBF065-F420-7197-FF42-304B7FD50388}"/>
                </a:ext>
              </a:extLst>
            </p:cNvPr>
            <p:cNvCxnSpPr/>
            <p:nvPr/>
          </p:nvCxnSpPr>
          <p:spPr>
            <a:xfrm>
              <a:off x="4703798" y="1754506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Gerade Verbindung 38">
              <a:extLst>
                <a:ext uri="{FF2B5EF4-FFF2-40B4-BE49-F238E27FC236}">
                  <a16:creationId xmlns:a16="http://schemas.microsoft.com/office/drawing/2014/main" id="{36A39C77-F839-8F27-FAD9-7FFF6DCAD90A}"/>
                </a:ext>
              </a:extLst>
            </p:cNvPr>
            <p:cNvCxnSpPr/>
            <p:nvPr/>
          </p:nvCxnSpPr>
          <p:spPr>
            <a:xfrm>
              <a:off x="5846423" y="1754485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Gerade Verbindung 39">
              <a:extLst>
                <a:ext uri="{FF2B5EF4-FFF2-40B4-BE49-F238E27FC236}">
                  <a16:creationId xmlns:a16="http://schemas.microsoft.com/office/drawing/2014/main" id="{C438BEB3-FD94-4E85-8DAA-918E9BC67FF2}"/>
                </a:ext>
              </a:extLst>
            </p:cNvPr>
            <p:cNvCxnSpPr/>
            <p:nvPr/>
          </p:nvCxnSpPr>
          <p:spPr>
            <a:xfrm>
              <a:off x="6227299" y="1741230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feld 40">
              <a:extLst>
                <a:ext uri="{FF2B5EF4-FFF2-40B4-BE49-F238E27FC236}">
                  <a16:creationId xmlns:a16="http://schemas.microsoft.com/office/drawing/2014/main" id="{3321126C-5C66-4CFA-AA9F-D3D1D4A8F7C7}"/>
                </a:ext>
              </a:extLst>
            </p:cNvPr>
            <p:cNvSpPr txBox="1"/>
            <p:nvPr/>
          </p:nvSpPr>
          <p:spPr>
            <a:xfrm>
              <a:off x="192184" y="218558"/>
              <a:ext cx="1357037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/>
                <a:t>Hall </a:t>
              </a:r>
              <a:r>
                <a:rPr lang="de-DE" sz="1600" dirty="0" err="1"/>
                <a:t>interrupt</a:t>
              </a:r>
              <a:endParaRPr lang="de-DE" sz="1600" dirty="0"/>
            </a:p>
            <a:p>
              <a:pPr algn="r"/>
              <a:r>
                <a:rPr lang="de-DE" sz="1600" dirty="0"/>
                <a:t>1/turn</a:t>
              </a:r>
            </a:p>
          </p:txBody>
        </p:sp>
        <p:sp>
          <p:nvSpPr>
            <p:cNvPr id="44" name="Textfeld 43">
              <a:extLst>
                <a:ext uri="{FF2B5EF4-FFF2-40B4-BE49-F238E27FC236}">
                  <a16:creationId xmlns:a16="http://schemas.microsoft.com/office/drawing/2014/main" id="{1B097D42-8092-DB9E-0952-2424CC056944}"/>
                </a:ext>
              </a:extLst>
            </p:cNvPr>
            <p:cNvSpPr txBox="1"/>
            <p:nvPr/>
          </p:nvSpPr>
          <p:spPr>
            <a:xfrm>
              <a:off x="156008" y="1330625"/>
              <a:ext cx="1409810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pixel</a:t>
              </a:r>
              <a:r>
                <a:rPr lang="de-DE" sz="1600" dirty="0"/>
                <a:t> </a:t>
              </a:r>
              <a:r>
                <a:rPr lang="de-DE" sz="1600" dirty="0" err="1"/>
                <a:t>interrupt</a:t>
              </a:r>
              <a:endParaRPr lang="de-DE" sz="1600" dirty="0"/>
            </a:p>
            <a:p>
              <a:pPr algn="r"/>
              <a:r>
                <a:rPr lang="de-DE" sz="1600" dirty="0"/>
                <a:t>240/turn</a:t>
              </a:r>
            </a:p>
          </p:txBody>
        </p:sp>
        <p:cxnSp>
          <p:nvCxnSpPr>
            <p:cNvPr id="45" name="Gerade Verbindung 44">
              <a:extLst>
                <a:ext uri="{FF2B5EF4-FFF2-40B4-BE49-F238E27FC236}">
                  <a16:creationId xmlns:a16="http://schemas.microsoft.com/office/drawing/2014/main" id="{5AF16653-9A12-0F05-900D-305237BBC5AA}"/>
                </a:ext>
              </a:extLst>
            </p:cNvPr>
            <p:cNvCxnSpPr>
              <a:cxnSpLocks/>
            </p:cNvCxnSpPr>
            <p:nvPr/>
          </p:nvCxnSpPr>
          <p:spPr>
            <a:xfrm>
              <a:off x="1484239" y="3488848"/>
              <a:ext cx="7503753" cy="0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Gerade Verbindung 45">
              <a:extLst>
                <a:ext uri="{FF2B5EF4-FFF2-40B4-BE49-F238E27FC236}">
                  <a16:creationId xmlns:a16="http://schemas.microsoft.com/office/drawing/2014/main" id="{E8294BA1-7831-F18A-FA84-6E3C8237E98C}"/>
                </a:ext>
              </a:extLst>
            </p:cNvPr>
            <p:cNvCxnSpPr/>
            <p:nvPr/>
          </p:nvCxnSpPr>
          <p:spPr>
            <a:xfrm flipV="1">
              <a:off x="1635398" y="2627238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feld 46">
              <a:extLst>
                <a:ext uri="{FF2B5EF4-FFF2-40B4-BE49-F238E27FC236}">
                  <a16:creationId xmlns:a16="http://schemas.microsoft.com/office/drawing/2014/main" id="{7AA6E0FA-C2DF-6582-EE6F-59E67EE7D8D4}"/>
                </a:ext>
              </a:extLst>
            </p:cNvPr>
            <p:cNvSpPr txBox="1"/>
            <p:nvPr/>
          </p:nvSpPr>
          <p:spPr>
            <a:xfrm>
              <a:off x="639855" y="2542278"/>
              <a:ext cx="928331" cy="58477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subpixel</a:t>
              </a:r>
              <a:endParaRPr lang="de-DE" sz="1600" dirty="0"/>
            </a:p>
            <a:p>
              <a:pPr algn="r"/>
              <a:r>
                <a:rPr lang="de-DE" sz="1600" dirty="0"/>
                <a:t>8/</a:t>
              </a:r>
              <a:r>
                <a:rPr lang="de-DE" sz="1600" dirty="0" err="1"/>
                <a:t>pixel</a:t>
              </a:r>
              <a:endParaRPr lang="de-DE" sz="1600" dirty="0"/>
            </a:p>
          </p:txBody>
        </p:sp>
        <p:grpSp>
          <p:nvGrpSpPr>
            <p:cNvPr id="56" name="Gruppieren 55">
              <a:extLst>
                <a:ext uri="{FF2B5EF4-FFF2-40B4-BE49-F238E27FC236}">
                  <a16:creationId xmlns:a16="http://schemas.microsoft.com/office/drawing/2014/main" id="{C04CE46F-136B-2E8F-1047-6D41FD4CAEB6}"/>
                </a:ext>
              </a:extLst>
            </p:cNvPr>
            <p:cNvGrpSpPr/>
            <p:nvPr/>
          </p:nvGrpSpPr>
          <p:grpSpPr>
            <a:xfrm>
              <a:off x="2818814" y="2953927"/>
              <a:ext cx="231329" cy="515213"/>
              <a:chOff x="2292501" y="2880000"/>
              <a:chExt cx="174920" cy="389580"/>
            </a:xfrm>
          </p:grpSpPr>
          <p:cxnSp>
            <p:nvCxnSpPr>
              <p:cNvPr id="48" name="Gerade Verbindung 47">
                <a:extLst>
                  <a:ext uri="{FF2B5EF4-FFF2-40B4-BE49-F238E27FC236}">
                    <a16:creationId xmlns:a16="http://schemas.microsoft.com/office/drawing/2014/main" id="{8050F6F5-F747-FCFA-8B7B-84635EB48671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 Verbindung 48">
                <a:extLst>
                  <a:ext uri="{FF2B5EF4-FFF2-40B4-BE49-F238E27FC236}">
                    <a16:creationId xmlns:a16="http://schemas.microsoft.com/office/drawing/2014/main" id="{7DD96C45-61AE-8A11-8610-6DD876B3B879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 Verbindung 49">
                <a:extLst>
                  <a:ext uri="{FF2B5EF4-FFF2-40B4-BE49-F238E27FC236}">
                    <a16:creationId xmlns:a16="http://schemas.microsoft.com/office/drawing/2014/main" id="{B64714E4-4B2B-1AFC-9BED-02B436AC2084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 Verbindung 50">
                <a:extLst>
                  <a:ext uri="{FF2B5EF4-FFF2-40B4-BE49-F238E27FC236}">
                    <a16:creationId xmlns:a16="http://schemas.microsoft.com/office/drawing/2014/main" id="{B83AEE65-462C-3A67-0990-149D83C2D400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 Verbindung 51">
                <a:extLst>
                  <a:ext uri="{FF2B5EF4-FFF2-40B4-BE49-F238E27FC236}">
                    <a16:creationId xmlns:a16="http://schemas.microsoft.com/office/drawing/2014/main" id="{CE218169-1C26-F0E1-68B1-873DD6BE9E90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 Verbindung 52">
                <a:extLst>
                  <a:ext uri="{FF2B5EF4-FFF2-40B4-BE49-F238E27FC236}">
                    <a16:creationId xmlns:a16="http://schemas.microsoft.com/office/drawing/2014/main" id="{5F793442-8918-9984-9E22-29441E79D00A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4" name="Gerade Verbindung 53">
                <a:extLst>
                  <a:ext uri="{FF2B5EF4-FFF2-40B4-BE49-F238E27FC236}">
                    <a16:creationId xmlns:a16="http://schemas.microsoft.com/office/drawing/2014/main" id="{6AA99885-56DC-41A2-B3D4-04F9235330C6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Gerade Verbindung 54">
                <a:extLst>
                  <a:ext uri="{FF2B5EF4-FFF2-40B4-BE49-F238E27FC236}">
                    <a16:creationId xmlns:a16="http://schemas.microsoft.com/office/drawing/2014/main" id="{77D989F7-6DC5-4EB0-884B-C8B0759EA7AB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58" name="Gekrümmte Verbindung 57">
              <a:extLst>
                <a:ext uri="{FF2B5EF4-FFF2-40B4-BE49-F238E27FC236}">
                  <a16:creationId xmlns:a16="http://schemas.microsoft.com/office/drawing/2014/main" id="{5C1D393B-4C2A-97AA-F8DA-1F4B2BC31E29}"/>
                </a:ext>
              </a:extLst>
            </p:cNvPr>
            <p:cNvCxnSpPr/>
            <p:nvPr/>
          </p:nvCxnSpPr>
          <p:spPr>
            <a:xfrm rot="16200000" flipH="1">
              <a:off x="2609595" y="1496479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Gekrümmte Verbindung 58">
              <a:extLst>
                <a:ext uri="{FF2B5EF4-FFF2-40B4-BE49-F238E27FC236}">
                  <a16:creationId xmlns:a16="http://schemas.microsoft.com/office/drawing/2014/main" id="{4CA2E847-A125-7C88-B434-E9DC782A7F4D}"/>
                </a:ext>
              </a:extLst>
            </p:cNvPr>
            <p:cNvCxnSpPr/>
            <p:nvPr/>
          </p:nvCxnSpPr>
          <p:spPr>
            <a:xfrm rot="16200000" flipH="1">
              <a:off x="2636800" y="2444898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0" name="Gruppieren 59">
              <a:extLst>
                <a:ext uri="{FF2B5EF4-FFF2-40B4-BE49-F238E27FC236}">
                  <a16:creationId xmlns:a16="http://schemas.microsoft.com/office/drawing/2014/main" id="{0BFF1F43-4D4F-82B0-4304-63483EDD9835}"/>
                </a:ext>
              </a:extLst>
            </p:cNvPr>
            <p:cNvGrpSpPr/>
            <p:nvPr/>
          </p:nvGrpSpPr>
          <p:grpSpPr>
            <a:xfrm>
              <a:off x="3203535" y="2956282"/>
              <a:ext cx="231329" cy="515213"/>
              <a:chOff x="2292501" y="2880000"/>
              <a:chExt cx="174920" cy="389580"/>
            </a:xfrm>
          </p:grpSpPr>
          <p:cxnSp>
            <p:nvCxnSpPr>
              <p:cNvPr id="61" name="Gerade Verbindung 60">
                <a:extLst>
                  <a:ext uri="{FF2B5EF4-FFF2-40B4-BE49-F238E27FC236}">
                    <a16:creationId xmlns:a16="http://schemas.microsoft.com/office/drawing/2014/main" id="{FAE9C2C0-9170-C4B9-A274-1BDBABAC3A6E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2" name="Gerade Verbindung 61">
                <a:extLst>
                  <a:ext uri="{FF2B5EF4-FFF2-40B4-BE49-F238E27FC236}">
                    <a16:creationId xmlns:a16="http://schemas.microsoft.com/office/drawing/2014/main" id="{45D16C07-26F5-FCE8-D7E0-A994F371AE53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3" name="Gerade Verbindung 62">
                <a:extLst>
                  <a:ext uri="{FF2B5EF4-FFF2-40B4-BE49-F238E27FC236}">
                    <a16:creationId xmlns:a16="http://schemas.microsoft.com/office/drawing/2014/main" id="{B5E24BF4-F82B-2B54-9CA5-6826037A5F24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Gerade Verbindung 63">
                <a:extLst>
                  <a:ext uri="{FF2B5EF4-FFF2-40B4-BE49-F238E27FC236}">
                    <a16:creationId xmlns:a16="http://schemas.microsoft.com/office/drawing/2014/main" id="{F678E6F7-5B0A-67B5-F3ED-0680DA3A1276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Gerade Verbindung 64">
                <a:extLst>
                  <a:ext uri="{FF2B5EF4-FFF2-40B4-BE49-F238E27FC236}">
                    <a16:creationId xmlns:a16="http://schemas.microsoft.com/office/drawing/2014/main" id="{55E28066-CCCC-DF4D-7820-FB6DA8A2418E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Gerade Verbindung 65">
                <a:extLst>
                  <a:ext uri="{FF2B5EF4-FFF2-40B4-BE49-F238E27FC236}">
                    <a16:creationId xmlns:a16="http://schemas.microsoft.com/office/drawing/2014/main" id="{A8C06D76-C90D-2DAB-B65B-3E86A6F0C8AC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7" name="Gerade Verbindung 66">
                <a:extLst>
                  <a:ext uri="{FF2B5EF4-FFF2-40B4-BE49-F238E27FC236}">
                    <a16:creationId xmlns:a16="http://schemas.microsoft.com/office/drawing/2014/main" id="{8789B979-0E4D-8128-DF5C-1A0D907F0DFD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8" name="Gerade Verbindung 67">
                <a:extLst>
                  <a:ext uri="{FF2B5EF4-FFF2-40B4-BE49-F238E27FC236}">
                    <a16:creationId xmlns:a16="http://schemas.microsoft.com/office/drawing/2014/main" id="{43FCE315-3611-DC8A-0AE9-9A1F72CD1F08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9" name="Gruppieren 68">
              <a:extLst>
                <a:ext uri="{FF2B5EF4-FFF2-40B4-BE49-F238E27FC236}">
                  <a16:creationId xmlns:a16="http://schemas.microsoft.com/office/drawing/2014/main" id="{49FF573B-84F4-44C7-AE69-75671AB55533}"/>
                </a:ext>
              </a:extLst>
            </p:cNvPr>
            <p:cNvGrpSpPr/>
            <p:nvPr/>
          </p:nvGrpSpPr>
          <p:grpSpPr>
            <a:xfrm>
              <a:off x="3564639" y="2961043"/>
              <a:ext cx="231329" cy="515213"/>
              <a:chOff x="2292501" y="2880000"/>
              <a:chExt cx="174920" cy="389580"/>
            </a:xfrm>
          </p:grpSpPr>
          <p:cxnSp>
            <p:nvCxnSpPr>
              <p:cNvPr id="70" name="Gerade Verbindung 69">
                <a:extLst>
                  <a:ext uri="{FF2B5EF4-FFF2-40B4-BE49-F238E27FC236}">
                    <a16:creationId xmlns:a16="http://schemas.microsoft.com/office/drawing/2014/main" id="{DF274021-2255-24F3-83E3-E65BAFB72FAB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Gerade Verbindung 70">
                <a:extLst>
                  <a:ext uri="{FF2B5EF4-FFF2-40B4-BE49-F238E27FC236}">
                    <a16:creationId xmlns:a16="http://schemas.microsoft.com/office/drawing/2014/main" id="{B5F4CFB9-467B-760C-7BCD-A69E0D447F2E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2" name="Gerade Verbindung 71">
                <a:extLst>
                  <a:ext uri="{FF2B5EF4-FFF2-40B4-BE49-F238E27FC236}">
                    <a16:creationId xmlns:a16="http://schemas.microsoft.com/office/drawing/2014/main" id="{6AF53124-8BDF-F20B-D01A-6279BC9704FC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Gerade Verbindung 72">
                <a:extLst>
                  <a:ext uri="{FF2B5EF4-FFF2-40B4-BE49-F238E27FC236}">
                    <a16:creationId xmlns:a16="http://schemas.microsoft.com/office/drawing/2014/main" id="{FB17BEF3-6744-2633-2FFE-DA280A4D5348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Gerade Verbindung 73">
                <a:extLst>
                  <a:ext uri="{FF2B5EF4-FFF2-40B4-BE49-F238E27FC236}">
                    <a16:creationId xmlns:a16="http://schemas.microsoft.com/office/drawing/2014/main" id="{F0E7ACF9-2813-0136-F928-519D2C74C119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Gerade Verbindung 74">
                <a:extLst>
                  <a:ext uri="{FF2B5EF4-FFF2-40B4-BE49-F238E27FC236}">
                    <a16:creationId xmlns:a16="http://schemas.microsoft.com/office/drawing/2014/main" id="{1D994DB8-1E99-C425-6605-515FCF9C6A07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6" name="Gerade Verbindung 75">
                <a:extLst>
                  <a:ext uri="{FF2B5EF4-FFF2-40B4-BE49-F238E27FC236}">
                    <a16:creationId xmlns:a16="http://schemas.microsoft.com/office/drawing/2014/main" id="{1A2B660E-4FC5-8296-31B6-FAF9614BE12E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Gerade Verbindung 76">
                <a:extLst>
                  <a:ext uri="{FF2B5EF4-FFF2-40B4-BE49-F238E27FC236}">
                    <a16:creationId xmlns:a16="http://schemas.microsoft.com/office/drawing/2014/main" id="{B218536D-04D8-E2B1-9F87-BDAED0DAD809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78" name="Gruppieren 77">
              <a:extLst>
                <a:ext uri="{FF2B5EF4-FFF2-40B4-BE49-F238E27FC236}">
                  <a16:creationId xmlns:a16="http://schemas.microsoft.com/office/drawing/2014/main" id="{71C3CFAB-D38E-F450-FA22-478CAEFF05DA}"/>
                </a:ext>
              </a:extLst>
            </p:cNvPr>
            <p:cNvGrpSpPr/>
            <p:nvPr/>
          </p:nvGrpSpPr>
          <p:grpSpPr>
            <a:xfrm>
              <a:off x="3976451" y="2956282"/>
              <a:ext cx="231329" cy="515213"/>
              <a:chOff x="2292501" y="2880000"/>
              <a:chExt cx="174920" cy="389580"/>
            </a:xfrm>
          </p:grpSpPr>
          <p:cxnSp>
            <p:nvCxnSpPr>
              <p:cNvPr id="79" name="Gerade Verbindung 78">
                <a:extLst>
                  <a:ext uri="{FF2B5EF4-FFF2-40B4-BE49-F238E27FC236}">
                    <a16:creationId xmlns:a16="http://schemas.microsoft.com/office/drawing/2014/main" id="{8483E1CB-3B5A-6CF6-F38D-E76802598F8F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Gerade Verbindung 79">
                <a:extLst>
                  <a:ext uri="{FF2B5EF4-FFF2-40B4-BE49-F238E27FC236}">
                    <a16:creationId xmlns:a16="http://schemas.microsoft.com/office/drawing/2014/main" id="{D0986A12-2989-3D5D-F061-2FBBEC25163B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Gerade Verbindung 80">
                <a:extLst>
                  <a:ext uri="{FF2B5EF4-FFF2-40B4-BE49-F238E27FC236}">
                    <a16:creationId xmlns:a16="http://schemas.microsoft.com/office/drawing/2014/main" id="{2C363E7C-9027-DDDB-6EB8-730370337CDF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Gerade Verbindung 81">
                <a:extLst>
                  <a:ext uri="{FF2B5EF4-FFF2-40B4-BE49-F238E27FC236}">
                    <a16:creationId xmlns:a16="http://schemas.microsoft.com/office/drawing/2014/main" id="{9BAB7E1E-8B08-4879-A327-B61AE89C8D37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Gerade Verbindung 82">
                <a:extLst>
                  <a:ext uri="{FF2B5EF4-FFF2-40B4-BE49-F238E27FC236}">
                    <a16:creationId xmlns:a16="http://schemas.microsoft.com/office/drawing/2014/main" id="{F0A05490-8848-E849-86C6-45947BD57136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4" name="Gerade Verbindung 83">
                <a:extLst>
                  <a:ext uri="{FF2B5EF4-FFF2-40B4-BE49-F238E27FC236}">
                    <a16:creationId xmlns:a16="http://schemas.microsoft.com/office/drawing/2014/main" id="{DAD454E5-53F7-3450-0A59-0818B000F110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Gerade Verbindung 84">
                <a:extLst>
                  <a:ext uri="{FF2B5EF4-FFF2-40B4-BE49-F238E27FC236}">
                    <a16:creationId xmlns:a16="http://schemas.microsoft.com/office/drawing/2014/main" id="{C3A07135-435C-0677-BEC2-E6A1710D003B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Gerade Verbindung 85">
                <a:extLst>
                  <a:ext uri="{FF2B5EF4-FFF2-40B4-BE49-F238E27FC236}">
                    <a16:creationId xmlns:a16="http://schemas.microsoft.com/office/drawing/2014/main" id="{5764C04A-E5CB-B20B-A1CF-3A46BD585D29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7" name="Gruppieren 86">
              <a:extLst>
                <a:ext uri="{FF2B5EF4-FFF2-40B4-BE49-F238E27FC236}">
                  <a16:creationId xmlns:a16="http://schemas.microsoft.com/office/drawing/2014/main" id="{F0836FFA-DE36-DF5E-F024-0E8D391A58DA}"/>
                </a:ext>
              </a:extLst>
            </p:cNvPr>
            <p:cNvGrpSpPr/>
            <p:nvPr/>
          </p:nvGrpSpPr>
          <p:grpSpPr>
            <a:xfrm>
              <a:off x="4355520" y="2956282"/>
              <a:ext cx="231329" cy="515213"/>
              <a:chOff x="2292501" y="2880000"/>
              <a:chExt cx="174920" cy="389580"/>
            </a:xfrm>
          </p:grpSpPr>
          <p:cxnSp>
            <p:nvCxnSpPr>
              <p:cNvPr id="88" name="Gerade Verbindung 87">
                <a:extLst>
                  <a:ext uri="{FF2B5EF4-FFF2-40B4-BE49-F238E27FC236}">
                    <a16:creationId xmlns:a16="http://schemas.microsoft.com/office/drawing/2014/main" id="{C60918F5-42BE-B851-AB28-6E2CA846D235}"/>
                  </a:ext>
                </a:extLst>
              </p:cNvPr>
              <p:cNvCxnSpPr/>
              <p:nvPr/>
            </p:nvCxnSpPr>
            <p:spPr>
              <a:xfrm>
                <a:off x="229250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Gerade Verbindung 88">
                <a:extLst>
                  <a:ext uri="{FF2B5EF4-FFF2-40B4-BE49-F238E27FC236}">
                    <a16:creationId xmlns:a16="http://schemas.microsoft.com/office/drawing/2014/main" id="{67CF4D3A-56B6-AD82-6C0F-4A8E759AF434}"/>
                  </a:ext>
                </a:extLst>
              </p:cNvPr>
              <p:cNvCxnSpPr/>
              <p:nvPr/>
            </p:nvCxnSpPr>
            <p:spPr>
              <a:xfrm>
                <a:off x="2317295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0" name="Gerade Verbindung 89">
                <a:extLst>
                  <a:ext uri="{FF2B5EF4-FFF2-40B4-BE49-F238E27FC236}">
                    <a16:creationId xmlns:a16="http://schemas.microsoft.com/office/drawing/2014/main" id="{344C5E94-A277-E876-FDDF-2253A935C823}"/>
                  </a:ext>
                </a:extLst>
              </p:cNvPr>
              <p:cNvCxnSpPr/>
              <p:nvPr/>
            </p:nvCxnSpPr>
            <p:spPr>
              <a:xfrm>
                <a:off x="2342089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Gerade Verbindung 90">
                <a:extLst>
                  <a:ext uri="{FF2B5EF4-FFF2-40B4-BE49-F238E27FC236}">
                    <a16:creationId xmlns:a16="http://schemas.microsoft.com/office/drawing/2014/main" id="{9FAE5A0B-6C8F-C05A-C669-B9860EFB5D80}"/>
                  </a:ext>
                </a:extLst>
              </p:cNvPr>
              <p:cNvCxnSpPr/>
              <p:nvPr/>
            </p:nvCxnSpPr>
            <p:spPr>
              <a:xfrm>
                <a:off x="2366883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2" name="Gerade Verbindung 91">
                <a:extLst>
                  <a:ext uri="{FF2B5EF4-FFF2-40B4-BE49-F238E27FC236}">
                    <a16:creationId xmlns:a16="http://schemas.microsoft.com/office/drawing/2014/main" id="{7122E554-A7CB-E828-78E5-389CA4F536DE}"/>
                  </a:ext>
                </a:extLst>
              </p:cNvPr>
              <p:cNvCxnSpPr/>
              <p:nvPr/>
            </p:nvCxnSpPr>
            <p:spPr>
              <a:xfrm>
                <a:off x="2391677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Gerade Verbindung 92">
                <a:extLst>
                  <a:ext uri="{FF2B5EF4-FFF2-40B4-BE49-F238E27FC236}">
                    <a16:creationId xmlns:a16="http://schemas.microsoft.com/office/drawing/2014/main" id="{DF8EE90E-8EB4-89B6-4C7C-55C6AF80C273}"/>
                  </a:ext>
                </a:extLst>
              </p:cNvPr>
              <p:cNvCxnSpPr/>
              <p:nvPr/>
            </p:nvCxnSpPr>
            <p:spPr>
              <a:xfrm>
                <a:off x="241647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4" name="Gerade Verbindung 93">
                <a:extLst>
                  <a:ext uri="{FF2B5EF4-FFF2-40B4-BE49-F238E27FC236}">
                    <a16:creationId xmlns:a16="http://schemas.microsoft.com/office/drawing/2014/main" id="{DE22E391-3E67-0345-FD2F-5725AE048572}"/>
                  </a:ext>
                </a:extLst>
              </p:cNvPr>
              <p:cNvCxnSpPr/>
              <p:nvPr/>
            </p:nvCxnSpPr>
            <p:spPr>
              <a:xfrm>
                <a:off x="2441265" y="288096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5" name="Gerade Verbindung 94">
                <a:extLst>
                  <a:ext uri="{FF2B5EF4-FFF2-40B4-BE49-F238E27FC236}">
                    <a16:creationId xmlns:a16="http://schemas.microsoft.com/office/drawing/2014/main" id="{51F7C63A-0745-3E46-583D-42AC462538C6}"/>
                  </a:ext>
                </a:extLst>
              </p:cNvPr>
              <p:cNvCxnSpPr/>
              <p:nvPr/>
            </p:nvCxnSpPr>
            <p:spPr>
              <a:xfrm>
                <a:off x="2467421" y="2880000"/>
                <a:ext cx="0" cy="388620"/>
              </a:xfrm>
              <a:prstGeom prst="line">
                <a:avLst/>
              </a:prstGeom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96" name="Gekrümmte Verbindung 95">
              <a:extLst>
                <a:ext uri="{FF2B5EF4-FFF2-40B4-BE49-F238E27FC236}">
                  <a16:creationId xmlns:a16="http://schemas.microsoft.com/office/drawing/2014/main" id="{A332A67E-8829-8355-980F-29FA81C4EC27}"/>
                </a:ext>
              </a:extLst>
            </p:cNvPr>
            <p:cNvCxnSpPr/>
            <p:nvPr/>
          </p:nvCxnSpPr>
          <p:spPr>
            <a:xfrm rot="16200000" flipH="1">
              <a:off x="3008048" y="2652972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Gekrümmte Verbindung 96">
              <a:extLst>
                <a:ext uri="{FF2B5EF4-FFF2-40B4-BE49-F238E27FC236}">
                  <a16:creationId xmlns:a16="http://schemas.microsoft.com/office/drawing/2014/main" id="{962FDC57-4AB6-4CC0-DD1C-3CAB45B6BA68}"/>
                </a:ext>
              </a:extLst>
            </p:cNvPr>
            <p:cNvCxnSpPr/>
            <p:nvPr/>
          </p:nvCxnSpPr>
          <p:spPr>
            <a:xfrm rot="16200000" flipH="1">
              <a:off x="3367122" y="2652974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Gekrümmte Verbindung 97">
              <a:extLst>
                <a:ext uri="{FF2B5EF4-FFF2-40B4-BE49-F238E27FC236}">
                  <a16:creationId xmlns:a16="http://schemas.microsoft.com/office/drawing/2014/main" id="{D148D8DD-EA9C-B5DB-516E-FF332DC69F17}"/>
                </a:ext>
              </a:extLst>
            </p:cNvPr>
            <p:cNvCxnSpPr/>
            <p:nvPr/>
          </p:nvCxnSpPr>
          <p:spPr>
            <a:xfrm rot="16200000" flipH="1">
              <a:off x="3774022" y="2652972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Gekrümmte Verbindung 98">
              <a:extLst>
                <a:ext uri="{FF2B5EF4-FFF2-40B4-BE49-F238E27FC236}">
                  <a16:creationId xmlns:a16="http://schemas.microsoft.com/office/drawing/2014/main" id="{C511F9ED-6932-635D-0180-C002E9099A42}"/>
                </a:ext>
              </a:extLst>
            </p:cNvPr>
            <p:cNvCxnSpPr/>
            <p:nvPr/>
          </p:nvCxnSpPr>
          <p:spPr>
            <a:xfrm rot="16200000" flipH="1">
              <a:off x="4150674" y="2656296"/>
              <a:ext cx="362076" cy="17578"/>
            </a:xfrm>
            <a:prstGeom prst="curvedConnector3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Gerade Verbindung 103">
              <a:extLst>
                <a:ext uri="{FF2B5EF4-FFF2-40B4-BE49-F238E27FC236}">
                  <a16:creationId xmlns:a16="http://schemas.microsoft.com/office/drawing/2014/main" id="{32D9B93C-9C60-D5A0-179B-66CA182653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08094" y="4993700"/>
              <a:ext cx="2205061" cy="9137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Gerade Verbindung 104">
              <a:extLst>
                <a:ext uri="{FF2B5EF4-FFF2-40B4-BE49-F238E27FC236}">
                  <a16:creationId xmlns:a16="http://schemas.microsoft.com/office/drawing/2014/main" id="{A70F905F-9BE1-8D0E-1192-369E4B0703E3}"/>
                </a:ext>
              </a:extLst>
            </p:cNvPr>
            <p:cNvCxnSpPr/>
            <p:nvPr/>
          </p:nvCxnSpPr>
          <p:spPr>
            <a:xfrm flipV="1">
              <a:off x="2659253" y="4141226"/>
              <a:ext cx="0" cy="1012771"/>
            </a:xfrm>
            <a:prstGeom prst="line">
              <a:avLst/>
            </a:prstGeom>
            <a:ln w="3175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Gerade Verbindung mit Pfeil 106">
              <a:extLst>
                <a:ext uri="{FF2B5EF4-FFF2-40B4-BE49-F238E27FC236}">
                  <a16:creationId xmlns:a16="http://schemas.microsoft.com/office/drawing/2014/main" id="{C3494E1F-8386-C56B-4F8A-43BE17833617}"/>
                </a:ext>
              </a:extLst>
            </p:cNvPr>
            <p:cNvCxnSpPr/>
            <p:nvPr/>
          </p:nvCxnSpPr>
          <p:spPr>
            <a:xfrm>
              <a:off x="2799422" y="2061722"/>
              <a:ext cx="374597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9" name="Textfeld 108">
              <a:extLst>
                <a:ext uri="{FF2B5EF4-FFF2-40B4-BE49-F238E27FC236}">
                  <a16:creationId xmlns:a16="http://schemas.microsoft.com/office/drawing/2014/main" id="{0AFC148A-AF62-8DDC-3381-E62AFD24C04A}"/>
                </a:ext>
              </a:extLst>
            </p:cNvPr>
            <p:cNvSpPr txBox="1"/>
            <p:nvPr/>
          </p:nvSpPr>
          <p:spPr>
            <a:xfrm>
              <a:off x="4178426" y="624591"/>
              <a:ext cx="9108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100 </a:t>
              </a:r>
              <a:r>
                <a:rPr lang="de-DE" dirty="0" err="1">
                  <a:solidFill>
                    <a:srgbClr val="FF0000"/>
                  </a:solidFill>
                </a:rPr>
                <a:t>ms</a:t>
              </a:r>
              <a:endParaRPr lang="de-DE" dirty="0">
                <a:solidFill>
                  <a:srgbClr val="FF0000"/>
                </a:solidFill>
              </a:endParaRPr>
            </a:p>
          </p:txBody>
        </p:sp>
        <p:cxnSp>
          <p:nvCxnSpPr>
            <p:cNvPr id="111" name="Gerade Verbindung 110">
              <a:extLst>
                <a:ext uri="{FF2B5EF4-FFF2-40B4-BE49-F238E27FC236}">
                  <a16:creationId xmlns:a16="http://schemas.microsoft.com/office/drawing/2014/main" id="{D9F82D1E-2021-B281-BBE4-B1FDB241BE20}"/>
                </a:ext>
              </a:extLst>
            </p:cNvPr>
            <p:cNvCxnSpPr>
              <a:cxnSpLocks/>
            </p:cNvCxnSpPr>
            <p:nvPr/>
          </p:nvCxnSpPr>
          <p:spPr>
            <a:xfrm>
              <a:off x="5057171" y="654462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Gerade Verbindung 111">
              <a:extLst>
                <a:ext uri="{FF2B5EF4-FFF2-40B4-BE49-F238E27FC236}">
                  <a16:creationId xmlns:a16="http://schemas.microsoft.com/office/drawing/2014/main" id="{0AA9F899-9050-F349-23B3-879C6DBF4644}"/>
                </a:ext>
              </a:extLst>
            </p:cNvPr>
            <p:cNvCxnSpPr/>
            <p:nvPr/>
          </p:nvCxnSpPr>
          <p:spPr>
            <a:xfrm>
              <a:off x="6646708" y="646411"/>
              <a:ext cx="0" cy="513944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Gerade Verbindung 112">
              <a:extLst>
                <a:ext uri="{FF2B5EF4-FFF2-40B4-BE49-F238E27FC236}">
                  <a16:creationId xmlns:a16="http://schemas.microsoft.com/office/drawing/2014/main" id="{721318B3-107C-FEF3-408E-DA5587FB4A33}"/>
                </a:ext>
              </a:extLst>
            </p:cNvPr>
            <p:cNvCxnSpPr>
              <a:cxnSpLocks/>
            </p:cNvCxnSpPr>
            <p:nvPr/>
          </p:nvCxnSpPr>
          <p:spPr>
            <a:xfrm>
              <a:off x="6848255" y="642865"/>
              <a:ext cx="0" cy="48782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Gerade Verbindung 113">
              <a:extLst>
                <a:ext uri="{FF2B5EF4-FFF2-40B4-BE49-F238E27FC236}">
                  <a16:creationId xmlns:a16="http://schemas.microsoft.com/office/drawing/2014/main" id="{1BBDBE89-8949-9731-553A-F1EC6A3EA042}"/>
                </a:ext>
              </a:extLst>
            </p:cNvPr>
            <p:cNvCxnSpPr>
              <a:cxnSpLocks/>
            </p:cNvCxnSpPr>
            <p:nvPr/>
          </p:nvCxnSpPr>
          <p:spPr>
            <a:xfrm>
              <a:off x="6845332" y="654462"/>
              <a:ext cx="1578505" cy="0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Gerade Verbindung mit Pfeil 115">
              <a:extLst>
                <a:ext uri="{FF2B5EF4-FFF2-40B4-BE49-F238E27FC236}">
                  <a16:creationId xmlns:a16="http://schemas.microsoft.com/office/drawing/2014/main" id="{C637AD8D-3463-CEA1-A0CE-84379C61118E}"/>
                </a:ext>
              </a:extLst>
            </p:cNvPr>
            <p:cNvCxnSpPr>
              <a:cxnSpLocks/>
            </p:cNvCxnSpPr>
            <p:nvPr/>
          </p:nvCxnSpPr>
          <p:spPr>
            <a:xfrm>
              <a:off x="2790633" y="927295"/>
              <a:ext cx="3845042" cy="0"/>
            </a:xfrm>
            <a:prstGeom prst="straightConnector1">
              <a:avLst/>
            </a:prstGeom>
            <a:ln>
              <a:solidFill>
                <a:srgbClr val="FF0000"/>
              </a:solidFill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8" name="Textfeld 117">
              <a:extLst>
                <a:ext uri="{FF2B5EF4-FFF2-40B4-BE49-F238E27FC236}">
                  <a16:creationId xmlns:a16="http://schemas.microsoft.com/office/drawing/2014/main" id="{34881570-A534-F34A-BFDA-C706BA858AE5}"/>
                </a:ext>
              </a:extLst>
            </p:cNvPr>
            <p:cNvSpPr txBox="1"/>
            <p:nvPr/>
          </p:nvSpPr>
          <p:spPr>
            <a:xfrm>
              <a:off x="1984913" y="1835558"/>
              <a:ext cx="84350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420 µs</a:t>
              </a:r>
            </a:p>
          </p:txBody>
        </p:sp>
        <p:cxnSp>
          <p:nvCxnSpPr>
            <p:cNvPr id="120" name="Gerade Verbindung 119">
              <a:extLst>
                <a:ext uri="{FF2B5EF4-FFF2-40B4-BE49-F238E27FC236}">
                  <a16:creationId xmlns:a16="http://schemas.microsoft.com/office/drawing/2014/main" id="{5E2DAD29-DC99-73FC-BE1C-A5F1F4ED0C94}"/>
                </a:ext>
              </a:extLst>
            </p:cNvPr>
            <p:cNvCxnSpPr/>
            <p:nvPr/>
          </p:nvCxnSpPr>
          <p:spPr>
            <a:xfrm flipV="1">
              <a:off x="2815713" y="2733490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Gerade Verbindung 120">
              <a:extLst>
                <a:ext uri="{FF2B5EF4-FFF2-40B4-BE49-F238E27FC236}">
                  <a16:creationId xmlns:a16="http://schemas.microsoft.com/office/drawing/2014/main" id="{D66F598C-A569-3774-3B68-B996E432C793}"/>
                </a:ext>
              </a:extLst>
            </p:cNvPr>
            <p:cNvCxnSpPr/>
            <p:nvPr/>
          </p:nvCxnSpPr>
          <p:spPr>
            <a:xfrm flipV="1">
              <a:off x="2847463" y="2733490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Gerade Verbindung mit Pfeil 122">
              <a:extLst>
                <a:ext uri="{FF2B5EF4-FFF2-40B4-BE49-F238E27FC236}">
                  <a16:creationId xmlns:a16="http://schemas.microsoft.com/office/drawing/2014/main" id="{DC6FB3BC-0F82-D402-0934-95307594C2C7}"/>
                </a:ext>
              </a:extLst>
            </p:cNvPr>
            <p:cNvCxnSpPr/>
            <p:nvPr/>
          </p:nvCxnSpPr>
          <p:spPr>
            <a:xfrm>
              <a:off x="2440533" y="2818508"/>
              <a:ext cx="37518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Gerade Verbindung mit Pfeil 123">
              <a:extLst>
                <a:ext uri="{FF2B5EF4-FFF2-40B4-BE49-F238E27FC236}">
                  <a16:creationId xmlns:a16="http://schemas.microsoft.com/office/drawing/2014/main" id="{297BAB5E-088C-CC18-AAC5-151C4E6DB2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53115" y="2815779"/>
              <a:ext cx="26821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6" name="Textfeld 125">
              <a:extLst>
                <a:ext uri="{FF2B5EF4-FFF2-40B4-BE49-F238E27FC236}">
                  <a16:creationId xmlns:a16="http://schemas.microsoft.com/office/drawing/2014/main" id="{3F91FB8D-7423-C935-AD7E-B615F8EF7A97}"/>
                </a:ext>
              </a:extLst>
            </p:cNvPr>
            <p:cNvSpPr txBox="1"/>
            <p:nvPr/>
          </p:nvSpPr>
          <p:spPr>
            <a:xfrm>
              <a:off x="2047814" y="2788522"/>
              <a:ext cx="72006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52 µs</a:t>
              </a:r>
            </a:p>
          </p:txBody>
        </p:sp>
        <p:cxnSp>
          <p:nvCxnSpPr>
            <p:cNvPr id="128" name="Gerade Verbindung 127">
              <a:extLst>
                <a:ext uri="{FF2B5EF4-FFF2-40B4-BE49-F238E27FC236}">
                  <a16:creationId xmlns:a16="http://schemas.microsoft.com/office/drawing/2014/main" id="{DF978449-5788-DD3F-A683-B776DE178A35}"/>
                </a:ext>
              </a:extLst>
            </p:cNvPr>
            <p:cNvCxnSpPr/>
            <p:nvPr/>
          </p:nvCxnSpPr>
          <p:spPr>
            <a:xfrm>
              <a:off x="2815713" y="4277113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Gerade Verbindung 128">
              <a:extLst>
                <a:ext uri="{FF2B5EF4-FFF2-40B4-BE49-F238E27FC236}">
                  <a16:creationId xmlns:a16="http://schemas.microsoft.com/office/drawing/2014/main" id="{9625B059-6387-8299-8C03-985ADEC2A2BA}"/>
                </a:ext>
              </a:extLst>
            </p:cNvPr>
            <p:cNvCxnSpPr>
              <a:cxnSpLocks/>
            </p:cNvCxnSpPr>
            <p:nvPr/>
          </p:nvCxnSpPr>
          <p:spPr>
            <a:xfrm>
              <a:off x="288439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Gerade Verbindung 130">
              <a:extLst>
                <a:ext uri="{FF2B5EF4-FFF2-40B4-BE49-F238E27FC236}">
                  <a16:creationId xmlns:a16="http://schemas.microsoft.com/office/drawing/2014/main" id="{1D5EC0A9-D14A-A6D3-B9C7-696789906C90}"/>
                </a:ext>
              </a:extLst>
            </p:cNvPr>
            <p:cNvCxnSpPr>
              <a:cxnSpLocks/>
            </p:cNvCxnSpPr>
            <p:nvPr/>
          </p:nvCxnSpPr>
          <p:spPr>
            <a:xfrm>
              <a:off x="294997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Gerade Verbindung 131">
              <a:extLst>
                <a:ext uri="{FF2B5EF4-FFF2-40B4-BE49-F238E27FC236}">
                  <a16:creationId xmlns:a16="http://schemas.microsoft.com/office/drawing/2014/main" id="{47F4FA7E-4CE6-7052-AE16-F1D3883B537C}"/>
                </a:ext>
              </a:extLst>
            </p:cNvPr>
            <p:cNvCxnSpPr>
              <a:cxnSpLocks/>
            </p:cNvCxnSpPr>
            <p:nvPr/>
          </p:nvCxnSpPr>
          <p:spPr>
            <a:xfrm>
              <a:off x="301555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Gerade Verbindung 132">
              <a:extLst>
                <a:ext uri="{FF2B5EF4-FFF2-40B4-BE49-F238E27FC236}">
                  <a16:creationId xmlns:a16="http://schemas.microsoft.com/office/drawing/2014/main" id="{B763EF52-5A62-CC45-323E-8C41A923AA17}"/>
                </a:ext>
              </a:extLst>
            </p:cNvPr>
            <p:cNvCxnSpPr>
              <a:cxnSpLocks/>
            </p:cNvCxnSpPr>
            <p:nvPr/>
          </p:nvCxnSpPr>
          <p:spPr>
            <a:xfrm>
              <a:off x="308113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Gerade Verbindung 133">
              <a:extLst>
                <a:ext uri="{FF2B5EF4-FFF2-40B4-BE49-F238E27FC236}">
                  <a16:creationId xmlns:a16="http://schemas.microsoft.com/office/drawing/2014/main" id="{8A7DEF80-1EAE-8106-FBA3-7F9DF0C85F52}"/>
                </a:ext>
              </a:extLst>
            </p:cNvPr>
            <p:cNvCxnSpPr>
              <a:cxnSpLocks/>
            </p:cNvCxnSpPr>
            <p:nvPr/>
          </p:nvCxnSpPr>
          <p:spPr>
            <a:xfrm>
              <a:off x="314671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Gerade Verbindung 134">
              <a:extLst>
                <a:ext uri="{FF2B5EF4-FFF2-40B4-BE49-F238E27FC236}">
                  <a16:creationId xmlns:a16="http://schemas.microsoft.com/office/drawing/2014/main" id="{EF31C044-3360-7398-B2B6-8DB86C063EDC}"/>
                </a:ext>
              </a:extLst>
            </p:cNvPr>
            <p:cNvCxnSpPr>
              <a:cxnSpLocks/>
            </p:cNvCxnSpPr>
            <p:nvPr/>
          </p:nvCxnSpPr>
          <p:spPr>
            <a:xfrm>
              <a:off x="3212292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Gerade Verbindung 136">
              <a:extLst>
                <a:ext uri="{FF2B5EF4-FFF2-40B4-BE49-F238E27FC236}">
                  <a16:creationId xmlns:a16="http://schemas.microsoft.com/office/drawing/2014/main" id="{39138AE7-01DD-DEDB-EF2A-84DA674AC019}"/>
                </a:ext>
              </a:extLst>
            </p:cNvPr>
            <p:cNvCxnSpPr/>
            <p:nvPr/>
          </p:nvCxnSpPr>
          <p:spPr>
            <a:xfrm>
              <a:off x="3275257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8" name="Textfeld 137">
              <a:extLst>
                <a:ext uri="{FF2B5EF4-FFF2-40B4-BE49-F238E27FC236}">
                  <a16:creationId xmlns:a16="http://schemas.microsoft.com/office/drawing/2014/main" id="{EF2A8AB1-FB4F-BD7B-5D69-58E94AF22301}"/>
                </a:ext>
              </a:extLst>
            </p:cNvPr>
            <p:cNvSpPr txBox="1"/>
            <p:nvPr/>
          </p:nvSpPr>
          <p:spPr>
            <a:xfrm>
              <a:off x="457522" y="4008200"/>
              <a:ext cx="2089162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de-DE" sz="1600" dirty="0" err="1"/>
                <a:t>multiplexing</a:t>
              </a:r>
              <a:r>
                <a:rPr lang="de-DE" sz="1600" dirty="0"/>
                <a:t> </a:t>
              </a:r>
              <a:r>
                <a:rPr lang="de-DE" sz="1600" dirty="0" err="1"/>
                <a:t>columns</a:t>
              </a:r>
              <a:endParaRPr lang="de-DE" sz="1600" dirty="0"/>
            </a:p>
            <a:p>
              <a:pPr algn="r"/>
              <a:r>
                <a:rPr lang="de-DE" sz="1600" dirty="0"/>
                <a:t>7/</a:t>
              </a:r>
              <a:r>
                <a:rPr lang="de-DE" sz="1600" dirty="0" err="1"/>
                <a:t>subpixel</a:t>
              </a:r>
              <a:endParaRPr lang="de-DE" sz="1600" dirty="0"/>
            </a:p>
          </p:txBody>
        </p:sp>
        <p:cxnSp>
          <p:nvCxnSpPr>
            <p:cNvPr id="140" name="Gerade Verbindung mit Pfeil 139">
              <a:extLst>
                <a:ext uri="{FF2B5EF4-FFF2-40B4-BE49-F238E27FC236}">
                  <a16:creationId xmlns:a16="http://schemas.microsoft.com/office/drawing/2014/main" id="{9F88B250-8FD5-3A99-C86E-6E0978FF55F2}"/>
                </a:ext>
              </a:extLst>
            </p:cNvPr>
            <p:cNvCxnSpPr>
              <a:cxnSpLocks/>
            </p:cNvCxnSpPr>
            <p:nvPr/>
          </p:nvCxnSpPr>
          <p:spPr>
            <a:xfrm>
              <a:off x="2815713" y="3738849"/>
              <a:ext cx="2448" cy="472376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Gerade Verbindung mit Pfeil 140">
              <a:extLst>
                <a:ext uri="{FF2B5EF4-FFF2-40B4-BE49-F238E27FC236}">
                  <a16:creationId xmlns:a16="http://schemas.microsoft.com/office/drawing/2014/main" id="{648C555F-FF8E-9B31-E82A-159C400CD1B1}"/>
                </a:ext>
              </a:extLst>
            </p:cNvPr>
            <p:cNvCxnSpPr>
              <a:cxnSpLocks/>
            </p:cNvCxnSpPr>
            <p:nvPr/>
          </p:nvCxnSpPr>
          <p:spPr>
            <a:xfrm>
              <a:off x="2847463" y="3746375"/>
              <a:ext cx="421650" cy="464850"/>
            </a:xfrm>
            <a:prstGeom prst="straightConnector1">
              <a:avLst/>
            </a:prstGeom>
            <a:ln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0F8F1678-49AA-7652-51A4-5569BC10129A}"/>
                </a:ext>
              </a:extLst>
            </p:cNvPr>
            <p:cNvSpPr/>
            <p:nvPr/>
          </p:nvSpPr>
          <p:spPr>
            <a:xfrm>
              <a:off x="2726393" y="3432975"/>
              <a:ext cx="215900" cy="2159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  <p:cxnSp>
          <p:nvCxnSpPr>
            <p:cNvPr id="145" name="Gerade Verbindung 144">
              <a:extLst>
                <a:ext uri="{FF2B5EF4-FFF2-40B4-BE49-F238E27FC236}">
                  <a16:creationId xmlns:a16="http://schemas.microsoft.com/office/drawing/2014/main" id="{44B45042-1FAF-F6D7-B144-80C9B2805252}"/>
                </a:ext>
              </a:extLst>
            </p:cNvPr>
            <p:cNvCxnSpPr>
              <a:stCxn id="143" idx="5"/>
            </p:cNvCxnSpPr>
            <p:nvPr/>
          </p:nvCxnSpPr>
          <p:spPr>
            <a:xfrm>
              <a:off x="2910676" y="3617258"/>
              <a:ext cx="136343" cy="137451"/>
            </a:xfrm>
            <a:prstGeom prst="line">
              <a:avLst/>
            </a:prstGeom>
            <a:ln w="76200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Gerade Verbindung 147">
              <a:extLst>
                <a:ext uri="{FF2B5EF4-FFF2-40B4-BE49-F238E27FC236}">
                  <a16:creationId xmlns:a16="http://schemas.microsoft.com/office/drawing/2014/main" id="{5CC7EE97-10D0-0269-9303-D6FCBEA5E8C0}"/>
                </a:ext>
              </a:extLst>
            </p:cNvPr>
            <p:cNvCxnSpPr>
              <a:cxnSpLocks/>
            </p:cNvCxnSpPr>
            <p:nvPr/>
          </p:nvCxnSpPr>
          <p:spPr>
            <a:xfrm>
              <a:off x="333772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Gerade Verbindung 148">
              <a:extLst>
                <a:ext uri="{FF2B5EF4-FFF2-40B4-BE49-F238E27FC236}">
                  <a16:creationId xmlns:a16="http://schemas.microsoft.com/office/drawing/2014/main" id="{F49E88FE-93B0-B054-2468-01CF1B78EEEA}"/>
                </a:ext>
              </a:extLst>
            </p:cNvPr>
            <p:cNvCxnSpPr>
              <a:cxnSpLocks/>
            </p:cNvCxnSpPr>
            <p:nvPr/>
          </p:nvCxnSpPr>
          <p:spPr>
            <a:xfrm>
              <a:off x="340330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Gerade Verbindung 149">
              <a:extLst>
                <a:ext uri="{FF2B5EF4-FFF2-40B4-BE49-F238E27FC236}">
                  <a16:creationId xmlns:a16="http://schemas.microsoft.com/office/drawing/2014/main" id="{9CDE1FC6-1B12-2F3C-E50E-FE367325366D}"/>
                </a:ext>
              </a:extLst>
            </p:cNvPr>
            <p:cNvCxnSpPr>
              <a:cxnSpLocks/>
            </p:cNvCxnSpPr>
            <p:nvPr/>
          </p:nvCxnSpPr>
          <p:spPr>
            <a:xfrm>
              <a:off x="346888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Gerade Verbindung 150">
              <a:extLst>
                <a:ext uri="{FF2B5EF4-FFF2-40B4-BE49-F238E27FC236}">
                  <a16:creationId xmlns:a16="http://schemas.microsoft.com/office/drawing/2014/main" id="{C66551D0-849E-A779-3DDA-F26D80AE26A0}"/>
                </a:ext>
              </a:extLst>
            </p:cNvPr>
            <p:cNvCxnSpPr>
              <a:cxnSpLocks/>
            </p:cNvCxnSpPr>
            <p:nvPr/>
          </p:nvCxnSpPr>
          <p:spPr>
            <a:xfrm>
              <a:off x="353446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Gerade Verbindung 151">
              <a:extLst>
                <a:ext uri="{FF2B5EF4-FFF2-40B4-BE49-F238E27FC236}">
                  <a16:creationId xmlns:a16="http://schemas.microsoft.com/office/drawing/2014/main" id="{76D17FBC-DEAA-837E-2883-580265E63C89}"/>
                </a:ext>
              </a:extLst>
            </p:cNvPr>
            <p:cNvCxnSpPr>
              <a:cxnSpLocks/>
            </p:cNvCxnSpPr>
            <p:nvPr/>
          </p:nvCxnSpPr>
          <p:spPr>
            <a:xfrm>
              <a:off x="360004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Gerade Verbindung 152">
              <a:extLst>
                <a:ext uri="{FF2B5EF4-FFF2-40B4-BE49-F238E27FC236}">
                  <a16:creationId xmlns:a16="http://schemas.microsoft.com/office/drawing/2014/main" id="{3121007D-7473-8B4A-39BE-8A1AE58BFEC4}"/>
                </a:ext>
              </a:extLst>
            </p:cNvPr>
            <p:cNvCxnSpPr>
              <a:cxnSpLocks/>
            </p:cNvCxnSpPr>
            <p:nvPr/>
          </p:nvCxnSpPr>
          <p:spPr>
            <a:xfrm>
              <a:off x="3665621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Gerade Verbindung 153">
              <a:extLst>
                <a:ext uri="{FF2B5EF4-FFF2-40B4-BE49-F238E27FC236}">
                  <a16:creationId xmlns:a16="http://schemas.microsoft.com/office/drawing/2014/main" id="{0E984383-225E-9021-8FD3-FCB9481D5BF9}"/>
                </a:ext>
              </a:extLst>
            </p:cNvPr>
            <p:cNvCxnSpPr/>
            <p:nvPr/>
          </p:nvCxnSpPr>
          <p:spPr>
            <a:xfrm>
              <a:off x="3728586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Gerade Verbindung 154">
              <a:extLst>
                <a:ext uri="{FF2B5EF4-FFF2-40B4-BE49-F238E27FC236}">
                  <a16:creationId xmlns:a16="http://schemas.microsoft.com/office/drawing/2014/main" id="{A0F920E3-2EE3-455A-9B67-0DFDD0DCF7D0}"/>
                </a:ext>
              </a:extLst>
            </p:cNvPr>
            <p:cNvCxnSpPr>
              <a:cxnSpLocks/>
            </p:cNvCxnSpPr>
            <p:nvPr/>
          </p:nvCxnSpPr>
          <p:spPr>
            <a:xfrm>
              <a:off x="379105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Gerade Verbindung 155">
              <a:extLst>
                <a:ext uri="{FF2B5EF4-FFF2-40B4-BE49-F238E27FC236}">
                  <a16:creationId xmlns:a16="http://schemas.microsoft.com/office/drawing/2014/main" id="{B527A2B0-DB7E-F10D-89BC-F565B0FCCD8E}"/>
                </a:ext>
              </a:extLst>
            </p:cNvPr>
            <p:cNvCxnSpPr>
              <a:cxnSpLocks/>
            </p:cNvCxnSpPr>
            <p:nvPr/>
          </p:nvCxnSpPr>
          <p:spPr>
            <a:xfrm>
              <a:off x="385663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Gerade Verbindung 156">
              <a:extLst>
                <a:ext uri="{FF2B5EF4-FFF2-40B4-BE49-F238E27FC236}">
                  <a16:creationId xmlns:a16="http://schemas.microsoft.com/office/drawing/2014/main" id="{ACCB94F5-FF46-508B-3E1A-4F5DBBFA7CB9}"/>
                </a:ext>
              </a:extLst>
            </p:cNvPr>
            <p:cNvCxnSpPr>
              <a:cxnSpLocks/>
            </p:cNvCxnSpPr>
            <p:nvPr/>
          </p:nvCxnSpPr>
          <p:spPr>
            <a:xfrm>
              <a:off x="392221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Gerade Verbindung 157">
              <a:extLst>
                <a:ext uri="{FF2B5EF4-FFF2-40B4-BE49-F238E27FC236}">
                  <a16:creationId xmlns:a16="http://schemas.microsoft.com/office/drawing/2014/main" id="{374CD299-7FC2-A574-EDE9-A5E295DE9128}"/>
                </a:ext>
              </a:extLst>
            </p:cNvPr>
            <p:cNvCxnSpPr>
              <a:cxnSpLocks/>
            </p:cNvCxnSpPr>
            <p:nvPr/>
          </p:nvCxnSpPr>
          <p:spPr>
            <a:xfrm>
              <a:off x="398779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Gerade Verbindung 158">
              <a:extLst>
                <a:ext uri="{FF2B5EF4-FFF2-40B4-BE49-F238E27FC236}">
                  <a16:creationId xmlns:a16="http://schemas.microsoft.com/office/drawing/2014/main" id="{B9D3C1CD-A3A7-32F9-8C55-3FCE697D9F8F}"/>
                </a:ext>
              </a:extLst>
            </p:cNvPr>
            <p:cNvCxnSpPr>
              <a:cxnSpLocks/>
            </p:cNvCxnSpPr>
            <p:nvPr/>
          </p:nvCxnSpPr>
          <p:spPr>
            <a:xfrm>
              <a:off x="405337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Gerade Verbindung 159">
              <a:extLst>
                <a:ext uri="{FF2B5EF4-FFF2-40B4-BE49-F238E27FC236}">
                  <a16:creationId xmlns:a16="http://schemas.microsoft.com/office/drawing/2014/main" id="{1E3FB300-7272-FA9A-2D6C-BA34C2E09A1C}"/>
                </a:ext>
              </a:extLst>
            </p:cNvPr>
            <p:cNvCxnSpPr>
              <a:cxnSpLocks/>
            </p:cNvCxnSpPr>
            <p:nvPr/>
          </p:nvCxnSpPr>
          <p:spPr>
            <a:xfrm>
              <a:off x="4118950" y="4563612"/>
              <a:ext cx="0" cy="439225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Gerade Verbindung 160">
              <a:extLst>
                <a:ext uri="{FF2B5EF4-FFF2-40B4-BE49-F238E27FC236}">
                  <a16:creationId xmlns:a16="http://schemas.microsoft.com/office/drawing/2014/main" id="{299091C8-CB3A-1885-8534-437150F9ED62}"/>
                </a:ext>
              </a:extLst>
            </p:cNvPr>
            <p:cNvCxnSpPr/>
            <p:nvPr/>
          </p:nvCxnSpPr>
          <p:spPr>
            <a:xfrm>
              <a:off x="4181915" y="4289317"/>
              <a:ext cx="0" cy="716586"/>
            </a:xfrm>
            <a:prstGeom prst="line">
              <a:avLst/>
            </a:prstGeom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Gerade Verbindung 161">
              <a:extLst>
                <a:ext uri="{FF2B5EF4-FFF2-40B4-BE49-F238E27FC236}">
                  <a16:creationId xmlns:a16="http://schemas.microsoft.com/office/drawing/2014/main" id="{508EDC5D-5E33-92D1-7885-8CC25CC25B10}"/>
                </a:ext>
              </a:extLst>
            </p:cNvPr>
            <p:cNvCxnSpPr/>
            <p:nvPr/>
          </p:nvCxnSpPr>
          <p:spPr>
            <a:xfrm flipV="1">
              <a:off x="2814514" y="5066795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Gerade Verbindung 162">
              <a:extLst>
                <a:ext uri="{FF2B5EF4-FFF2-40B4-BE49-F238E27FC236}">
                  <a16:creationId xmlns:a16="http://schemas.microsoft.com/office/drawing/2014/main" id="{B759AC58-D600-1238-794B-1C3BA22EDD6F}"/>
                </a:ext>
              </a:extLst>
            </p:cNvPr>
            <p:cNvCxnSpPr/>
            <p:nvPr/>
          </p:nvCxnSpPr>
          <p:spPr>
            <a:xfrm flipV="1">
              <a:off x="2886024" y="5066795"/>
              <a:ext cx="0" cy="164581"/>
            </a:xfrm>
            <a:prstGeom prst="line">
              <a:avLst/>
            </a:prstGeom>
            <a:ln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Gerade Verbindung mit Pfeil 163">
              <a:extLst>
                <a:ext uri="{FF2B5EF4-FFF2-40B4-BE49-F238E27FC236}">
                  <a16:creationId xmlns:a16="http://schemas.microsoft.com/office/drawing/2014/main" id="{DE08394C-5B6A-3B4C-DFC2-E467B24AA59B}"/>
                </a:ext>
              </a:extLst>
            </p:cNvPr>
            <p:cNvCxnSpPr/>
            <p:nvPr/>
          </p:nvCxnSpPr>
          <p:spPr>
            <a:xfrm>
              <a:off x="2439334" y="5151813"/>
              <a:ext cx="37518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Gerade Verbindung mit Pfeil 164">
              <a:extLst>
                <a:ext uri="{FF2B5EF4-FFF2-40B4-BE49-F238E27FC236}">
                  <a16:creationId xmlns:a16="http://schemas.microsoft.com/office/drawing/2014/main" id="{7FBDA7AB-3F35-8E7E-49D9-C2B8BA4A3F6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888768" y="5157042"/>
              <a:ext cx="268211" cy="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6" name="Textfeld 165">
              <a:extLst>
                <a:ext uri="{FF2B5EF4-FFF2-40B4-BE49-F238E27FC236}">
                  <a16:creationId xmlns:a16="http://schemas.microsoft.com/office/drawing/2014/main" id="{CB6F2B5F-81F5-9B65-2A5D-2FD060295A15}"/>
                </a:ext>
              </a:extLst>
            </p:cNvPr>
            <p:cNvSpPr txBox="1"/>
            <p:nvPr/>
          </p:nvSpPr>
          <p:spPr>
            <a:xfrm>
              <a:off x="1666016" y="4949620"/>
              <a:ext cx="78579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dirty="0">
                  <a:solidFill>
                    <a:srgbClr val="FF0000"/>
                  </a:solidFill>
                </a:rPr>
                <a:t>7.5 µs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4796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hteck 29">
            <a:extLst>
              <a:ext uri="{FF2B5EF4-FFF2-40B4-BE49-F238E27FC236}">
                <a16:creationId xmlns:a16="http://schemas.microsoft.com/office/drawing/2014/main" id="{6EB0BE8A-D84F-9C70-5173-A3B50FC667F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DF7C52F0-8EB8-B709-2F25-1AB4F7605574}"/>
              </a:ext>
            </a:extLst>
          </p:cNvPr>
          <p:cNvSpPr/>
          <p:nvPr/>
        </p:nvSpPr>
        <p:spPr>
          <a:xfrm>
            <a:off x="1959845" y="1262564"/>
            <a:ext cx="4811020" cy="3663753"/>
          </a:xfrm>
          <a:prstGeom prst="rect">
            <a:avLst/>
          </a:prstGeom>
          <a:solidFill>
            <a:schemeClr val="bg1">
              <a:lumMod val="9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Grafik 5" descr="Ein Bild, das Text, Diagramm, Screenshot, parallel enthält.&#10;&#10;Automatisch generierte Beschreibung">
            <a:extLst>
              <a:ext uri="{FF2B5EF4-FFF2-40B4-BE49-F238E27FC236}">
                <a16:creationId xmlns:a16="http://schemas.microsoft.com/office/drawing/2014/main" id="{BE0F0206-2643-774B-4609-4459C9F53A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846" y="1262564"/>
            <a:ext cx="4212111" cy="3663753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91BEA47D-C08A-02D9-0559-DD0975C656CD}"/>
              </a:ext>
            </a:extLst>
          </p:cNvPr>
          <p:cNvSpPr txBox="1"/>
          <p:nvPr/>
        </p:nvSpPr>
        <p:spPr>
          <a:xfrm>
            <a:off x="2781280" y="253382"/>
            <a:ext cx="3307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de-DE" sz="2400" b="1" dirty="0"/>
              <a:t>RP2040</a:t>
            </a:r>
          </a:p>
          <a:p>
            <a:pPr algn="ctr"/>
            <a:r>
              <a:rPr lang="de-DE" sz="2400" b="1" dirty="0" err="1"/>
              <a:t>programmable</a:t>
            </a:r>
            <a:r>
              <a:rPr lang="de-DE" sz="2400" b="1" dirty="0"/>
              <a:t> IO (</a:t>
            </a:r>
            <a:r>
              <a:rPr lang="de-DE" sz="2400" b="1" dirty="0" err="1"/>
              <a:t>pio</a:t>
            </a:r>
            <a:r>
              <a:rPr lang="de-DE" sz="2400" b="1" dirty="0"/>
              <a:t>)</a:t>
            </a:r>
          </a:p>
        </p:txBody>
      </p:sp>
      <p:cxnSp>
        <p:nvCxnSpPr>
          <p:cNvPr id="9" name="Gerade Verbindung 8">
            <a:extLst>
              <a:ext uri="{FF2B5EF4-FFF2-40B4-BE49-F238E27FC236}">
                <a16:creationId xmlns:a16="http://schemas.microsoft.com/office/drawing/2014/main" id="{0EA2C9FC-B637-4837-6932-631C05B8BC79}"/>
              </a:ext>
            </a:extLst>
          </p:cNvPr>
          <p:cNvCxnSpPr/>
          <p:nvPr/>
        </p:nvCxnSpPr>
        <p:spPr>
          <a:xfrm>
            <a:off x="6773330" y="22016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F191DD0F-65A6-1FD5-399E-E45BF911FC6A}"/>
              </a:ext>
            </a:extLst>
          </p:cNvPr>
          <p:cNvCxnSpPr/>
          <p:nvPr/>
        </p:nvCxnSpPr>
        <p:spPr>
          <a:xfrm>
            <a:off x="6773011" y="23540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>
            <a:extLst>
              <a:ext uri="{FF2B5EF4-FFF2-40B4-BE49-F238E27FC236}">
                <a16:creationId xmlns:a16="http://schemas.microsoft.com/office/drawing/2014/main" id="{8553C022-3A80-8980-FA6E-E4EC395188FE}"/>
              </a:ext>
            </a:extLst>
          </p:cNvPr>
          <p:cNvCxnSpPr/>
          <p:nvPr/>
        </p:nvCxnSpPr>
        <p:spPr>
          <a:xfrm>
            <a:off x="6770866" y="25064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69D37FA-227B-641B-0028-E860183F9708}"/>
              </a:ext>
            </a:extLst>
          </p:cNvPr>
          <p:cNvCxnSpPr/>
          <p:nvPr/>
        </p:nvCxnSpPr>
        <p:spPr>
          <a:xfrm>
            <a:off x="6773138" y="26588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Gerade Verbindung 12">
            <a:extLst>
              <a:ext uri="{FF2B5EF4-FFF2-40B4-BE49-F238E27FC236}">
                <a16:creationId xmlns:a16="http://schemas.microsoft.com/office/drawing/2014/main" id="{226094EA-F201-FEFA-8179-56E98B1A944E}"/>
              </a:ext>
            </a:extLst>
          </p:cNvPr>
          <p:cNvCxnSpPr/>
          <p:nvPr/>
        </p:nvCxnSpPr>
        <p:spPr>
          <a:xfrm>
            <a:off x="6775410" y="28112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EDCA9463-3487-5C1D-9C12-ADF65780BF8B}"/>
              </a:ext>
            </a:extLst>
          </p:cNvPr>
          <p:cNvCxnSpPr/>
          <p:nvPr/>
        </p:nvCxnSpPr>
        <p:spPr>
          <a:xfrm>
            <a:off x="6773265" y="29636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Gerade Verbindung 14">
            <a:extLst>
              <a:ext uri="{FF2B5EF4-FFF2-40B4-BE49-F238E27FC236}">
                <a16:creationId xmlns:a16="http://schemas.microsoft.com/office/drawing/2014/main" id="{A8B88607-9BAA-08E8-6BC0-D0837CD2F885}"/>
              </a:ext>
            </a:extLst>
          </p:cNvPr>
          <p:cNvCxnSpPr/>
          <p:nvPr/>
        </p:nvCxnSpPr>
        <p:spPr>
          <a:xfrm>
            <a:off x="6775537" y="31160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6" name="Gerade Verbindung 15">
            <a:extLst>
              <a:ext uri="{FF2B5EF4-FFF2-40B4-BE49-F238E27FC236}">
                <a16:creationId xmlns:a16="http://schemas.microsoft.com/office/drawing/2014/main" id="{D608D3AC-CCE8-39DD-A0B4-45D1AC29F50E}"/>
              </a:ext>
            </a:extLst>
          </p:cNvPr>
          <p:cNvCxnSpPr/>
          <p:nvPr/>
        </p:nvCxnSpPr>
        <p:spPr>
          <a:xfrm>
            <a:off x="6773392" y="3268448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Gerade Verbindung 17">
            <a:extLst>
              <a:ext uri="{FF2B5EF4-FFF2-40B4-BE49-F238E27FC236}">
                <a16:creationId xmlns:a16="http://schemas.microsoft.com/office/drawing/2014/main" id="{FAF25101-7BE7-91C7-CC32-0921384E3B0A}"/>
              </a:ext>
            </a:extLst>
          </p:cNvPr>
          <p:cNvCxnSpPr/>
          <p:nvPr/>
        </p:nvCxnSpPr>
        <p:spPr>
          <a:xfrm>
            <a:off x="6773519" y="36800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Gerade Verbindung 18">
            <a:extLst>
              <a:ext uri="{FF2B5EF4-FFF2-40B4-BE49-F238E27FC236}">
                <a16:creationId xmlns:a16="http://schemas.microsoft.com/office/drawing/2014/main" id="{1F2263EB-4355-10F2-BA25-B5B78AFD4E57}"/>
              </a:ext>
            </a:extLst>
          </p:cNvPr>
          <p:cNvCxnSpPr/>
          <p:nvPr/>
        </p:nvCxnSpPr>
        <p:spPr>
          <a:xfrm>
            <a:off x="6771374" y="38324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Gerade Verbindung 19">
            <a:extLst>
              <a:ext uri="{FF2B5EF4-FFF2-40B4-BE49-F238E27FC236}">
                <a16:creationId xmlns:a16="http://schemas.microsoft.com/office/drawing/2014/main" id="{5817C5A6-2717-E486-3924-DCB2CCCB795A}"/>
              </a:ext>
            </a:extLst>
          </p:cNvPr>
          <p:cNvCxnSpPr/>
          <p:nvPr/>
        </p:nvCxnSpPr>
        <p:spPr>
          <a:xfrm>
            <a:off x="6773646" y="3984833"/>
            <a:ext cx="325677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7" name="Textfeld 26">
            <a:extLst>
              <a:ext uri="{FF2B5EF4-FFF2-40B4-BE49-F238E27FC236}">
                <a16:creationId xmlns:a16="http://schemas.microsoft.com/office/drawing/2014/main" id="{848F9B84-9FEC-C92E-C7B0-5924B96C171D}"/>
              </a:ext>
            </a:extLst>
          </p:cNvPr>
          <p:cNvSpPr txBox="1"/>
          <p:nvPr/>
        </p:nvSpPr>
        <p:spPr>
          <a:xfrm>
            <a:off x="6088789" y="2043375"/>
            <a:ext cx="729687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1200" dirty="0"/>
              <a:t>GPIO 0</a:t>
            </a:r>
          </a:p>
          <a:p>
            <a:r>
              <a:rPr lang="de-DE" sz="1200" dirty="0"/>
              <a:t>GPIO 1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.</a:t>
            </a:r>
          </a:p>
          <a:p>
            <a:r>
              <a:rPr lang="de-DE" sz="1200" dirty="0"/>
              <a:t>GPIO 7</a:t>
            </a:r>
          </a:p>
          <a:p>
            <a:endParaRPr lang="de-DE" sz="1200" dirty="0"/>
          </a:p>
          <a:p>
            <a:r>
              <a:rPr lang="de-DE" sz="1200" dirty="0"/>
              <a:t>GPIO 8</a:t>
            </a:r>
          </a:p>
          <a:p>
            <a:r>
              <a:rPr lang="de-DE" sz="1200" dirty="0"/>
              <a:t>GPIO 9</a:t>
            </a:r>
          </a:p>
          <a:p>
            <a:r>
              <a:rPr lang="de-DE" sz="1200" dirty="0"/>
              <a:t>GPIO 10</a:t>
            </a:r>
          </a:p>
        </p:txBody>
      </p:sp>
      <p:sp>
        <p:nvSpPr>
          <p:cNvPr id="29" name="Textfeld 28">
            <a:extLst>
              <a:ext uri="{FF2B5EF4-FFF2-40B4-BE49-F238E27FC236}">
                <a16:creationId xmlns:a16="http://schemas.microsoft.com/office/drawing/2014/main" id="{8E369730-2C6E-536B-00F8-EDCD01D3745A}"/>
              </a:ext>
            </a:extLst>
          </p:cNvPr>
          <p:cNvSpPr txBox="1"/>
          <p:nvPr/>
        </p:nvSpPr>
        <p:spPr>
          <a:xfrm rot="16200000">
            <a:off x="6291483" y="3113388"/>
            <a:ext cx="19794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dirty="0" err="1"/>
              <a:t>column</a:t>
            </a:r>
            <a:r>
              <a:rPr lang="de-DE" dirty="0"/>
              <a:t>             </a:t>
            </a:r>
            <a:r>
              <a:rPr lang="de-DE" dirty="0" err="1"/>
              <a:t>row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488435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45D79543-F518-88F2-606A-BC056DBF5473}"/>
              </a:ext>
            </a:extLst>
          </p:cNvPr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837ED2B-DE66-D383-C684-14FA45BD36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2019" y="394568"/>
            <a:ext cx="5319963" cy="43543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6547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>
            <a:extLst>
              <a:ext uri="{FF2B5EF4-FFF2-40B4-BE49-F238E27FC236}">
                <a16:creationId xmlns:a16="http://schemas.microsoft.com/office/drawing/2014/main" id="{6242A5BE-6B66-46DB-23F9-E361AFEA4BD9}"/>
              </a:ext>
            </a:extLst>
          </p:cNvPr>
          <p:cNvSpPr/>
          <p:nvPr/>
        </p:nvSpPr>
        <p:spPr>
          <a:xfrm>
            <a:off x="-54143" y="0"/>
            <a:ext cx="9252286" cy="5179597"/>
          </a:xfrm>
          <a:prstGeom prst="rect">
            <a:avLst/>
          </a:prstGeom>
          <a:gradFill>
            <a:gsLst>
              <a:gs pos="0">
                <a:schemeClr val="bg1">
                  <a:lumMod val="0"/>
                  <a:lumOff val="100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  <a:gs pos="100000">
                <a:schemeClr val="tx1">
                  <a:lumMod val="50000"/>
                  <a:lumOff val="50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53027880-2A43-01F2-46DD-76A78C94E5A5}"/>
              </a:ext>
            </a:extLst>
          </p:cNvPr>
          <p:cNvSpPr txBox="1"/>
          <p:nvPr/>
        </p:nvSpPr>
        <p:spPr>
          <a:xfrm>
            <a:off x="4508812" y="206351"/>
            <a:ext cx="414107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3200" b="1" dirty="0" err="1"/>
              <a:t>Rotating</a:t>
            </a:r>
            <a:r>
              <a:rPr lang="de-DE" sz="3200" b="1" dirty="0"/>
              <a:t> Display Pico</a:t>
            </a:r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CAEFD956-B460-2FDD-3006-D07387248F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5162" y="799518"/>
            <a:ext cx="4602989" cy="5143500"/>
          </a:xfrm>
          <a:prstGeom prst="rect">
            <a:avLst/>
          </a:prstGeom>
        </p:spPr>
      </p:pic>
      <p:pic>
        <p:nvPicPr>
          <p:cNvPr id="3" name="Grafik 2">
            <a:extLst>
              <a:ext uri="{FF2B5EF4-FFF2-40B4-BE49-F238E27FC236}">
                <a16:creationId xmlns:a16="http://schemas.microsoft.com/office/drawing/2014/main" id="{CD08B7DC-7109-8417-2506-F5409B085A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2404" y="0"/>
            <a:ext cx="4562955" cy="5143500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B2FAF9F-0186-463A-A27F-BA2A8DEF05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0149" y="2694058"/>
            <a:ext cx="3372525" cy="2084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964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156</Words>
  <Application>Microsoft Macintosh PowerPoint</Application>
  <PresentationFormat>Bildschirmpräsentation (16:9)</PresentationFormat>
  <Paragraphs>69</Paragraphs>
  <Slides>13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Ludwin Monz</dc:creator>
  <cp:lastModifiedBy>Ludwin Monz</cp:lastModifiedBy>
  <cp:revision>10</cp:revision>
  <dcterms:created xsi:type="dcterms:W3CDTF">2024-10-26T12:33:26Z</dcterms:created>
  <dcterms:modified xsi:type="dcterms:W3CDTF">2024-10-28T17:25:44Z</dcterms:modified>
</cp:coreProperties>
</file>

<file path=docProps/thumbnail.jpeg>
</file>